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wav" ContentType="audio/wav"/>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4.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5.xml" ContentType="application/vnd.openxmlformats-officedocument.theme+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heme/theme6.xml" ContentType="application/vnd.openxmlformats-officedocument.theme+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theme/theme7.xml" ContentType="application/vnd.openxmlformats-officedocument.theme+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theme/theme8.xml" ContentType="application/vnd.openxmlformats-officedocument.theme+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theme/theme9.xml" ContentType="application/vnd.openxmlformats-officedocument.theme+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theme/theme10.xml" ContentType="application/vnd.openxmlformats-officedocument.theme+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theme/theme11.xml" ContentType="application/vnd.openxmlformats-officedocument.theme+xml"/>
  <Override PartName="/ppt/theme/theme1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49" r:id="rId2"/>
    <p:sldMasterId id="2147483650" r:id="rId3"/>
    <p:sldMasterId id="2147483651" r:id="rId4"/>
    <p:sldMasterId id="2147483652" r:id="rId5"/>
    <p:sldMasterId id="2147483653" r:id="rId6"/>
    <p:sldMasterId id="2147483654" r:id="rId7"/>
    <p:sldMasterId id="2147483655" r:id="rId8"/>
    <p:sldMasterId id="2147483656" r:id="rId9"/>
    <p:sldMasterId id="2147483657" r:id="rId10"/>
    <p:sldMasterId id="2147483658" r:id="rId11"/>
  </p:sldMasterIdLst>
  <p:notesMasterIdLst>
    <p:notesMasterId r:id="rId26"/>
  </p:notesMasterIdLst>
  <p:sldIdLst>
    <p:sldId id="256" r:id="rId12"/>
    <p:sldId id="257" r:id="rId13"/>
    <p:sldId id="258" r:id="rId14"/>
    <p:sldId id="273" r:id="rId15"/>
    <p:sldId id="274" r:id="rId16"/>
    <p:sldId id="276" r:id="rId17"/>
    <p:sldId id="262" r:id="rId18"/>
    <p:sldId id="263" r:id="rId19"/>
    <p:sldId id="288" r:id="rId20"/>
    <p:sldId id="265" r:id="rId21"/>
    <p:sldId id="266" r:id="rId22"/>
    <p:sldId id="259" r:id="rId23"/>
    <p:sldId id="270" r:id="rId24"/>
    <p:sldId id="289" r:id="rId25"/>
  </p:sldIdLst>
  <p:sldSz cx="10160000" cy="7620000"/>
  <p:notesSz cx="6858000" cy="9144000"/>
  <p:defaultTextStyle>
    <a:defPPr>
      <a:defRPr lang="en-US"/>
    </a:defPPr>
    <a:lvl1pPr algn="ctr" rtl="0" fontAlgn="base">
      <a:spcBef>
        <a:spcPct val="0"/>
      </a:spcBef>
      <a:spcAft>
        <a:spcPct val="0"/>
      </a:spcAft>
      <a:defRPr sz="3200" kern="1200">
        <a:solidFill>
          <a:srgbClr val="000000"/>
        </a:solidFill>
        <a:latin typeface="Gill Sans" charset="0"/>
        <a:ea typeface="Heiti TC Light" charset="0"/>
        <a:cs typeface="Heiti TC Light" charset="0"/>
        <a:sym typeface="Gill Sans" charset="0"/>
      </a:defRPr>
    </a:lvl1pPr>
    <a:lvl2pPr marL="457200" algn="ctr" rtl="0" fontAlgn="base">
      <a:spcBef>
        <a:spcPct val="0"/>
      </a:spcBef>
      <a:spcAft>
        <a:spcPct val="0"/>
      </a:spcAft>
      <a:defRPr sz="3200" kern="1200">
        <a:solidFill>
          <a:srgbClr val="000000"/>
        </a:solidFill>
        <a:latin typeface="Gill Sans" charset="0"/>
        <a:ea typeface="Heiti TC Light" charset="0"/>
        <a:cs typeface="Heiti TC Light" charset="0"/>
        <a:sym typeface="Gill Sans" charset="0"/>
      </a:defRPr>
    </a:lvl2pPr>
    <a:lvl3pPr marL="914400" algn="ctr" rtl="0" fontAlgn="base">
      <a:spcBef>
        <a:spcPct val="0"/>
      </a:spcBef>
      <a:spcAft>
        <a:spcPct val="0"/>
      </a:spcAft>
      <a:defRPr sz="3200" kern="1200">
        <a:solidFill>
          <a:srgbClr val="000000"/>
        </a:solidFill>
        <a:latin typeface="Gill Sans" charset="0"/>
        <a:ea typeface="Heiti TC Light" charset="0"/>
        <a:cs typeface="Heiti TC Light" charset="0"/>
        <a:sym typeface="Gill Sans" charset="0"/>
      </a:defRPr>
    </a:lvl3pPr>
    <a:lvl4pPr marL="1371600" algn="ctr" rtl="0" fontAlgn="base">
      <a:spcBef>
        <a:spcPct val="0"/>
      </a:spcBef>
      <a:spcAft>
        <a:spcPct val="0"/>
      </a:spcAft>
      <a:defRPr sz="3200" kern="1200">
        <a:solidFill>
          <a:srgbClr val="000000"/>
        </a:solidFill>
        <a:latin typeface="Gill Sans" charset="0"/>
        <a:ea typeface="Heiti TC Light" charset="0"/>
        <a:cs typeface="Heiti TC Light" charset="0"/>
        <a:sym typeface="Gill Sans" charset="0"/>
      </a:defRPr>
    </a:lvl4pPr>
    <a:lvl5pPr marL="1828800" algn="ctr" rtl="0" fontAlgn="base">
      <a:spcBef>
        <a:spcPct val="0"/>
      </a:spcBef>
      <a:spcAft>
        <a:spcPct val="0"/>
      </a:spcAft>
      <a:defRPr sz="3200" kern="1200">
        <a:solidFill>
          <a:srgbClr val="000000"/>
        </a:solidFill>
        <a:latin typeface="Gill Sans" charset="0"/>
        <a:ea typeface="Heiti TC Light" charset="0"/>
        <a:cs typeface="Heiti TC Light" charset="0"/>
        <a:sym typeface="Gill Sans" charset="0"/>
      </a:defRPr>
    </a:lvl5pPr>
    <a:lvl6pPr marL="2286000" algn="l" defTabSz="457200" rtl="0" eaLnBrk="1" latinLnBrk="0" hangingPunct="1">
      <a:defRPr sz="3200" kern="1200">
        <a:solidFill>
          <a:srgbClr val="000000"/>
        </a:solidFill>
        <a:latin typeface="Gill Sans" charset="0"/>
        <a:ea typeface="Heiti TC Light" charset="0"/>
        <a:cs typeface="Heiti TC Light" charset="0"/>
        <a:sym typeface="Gill Sans" charset="0"/>
      </a:defRPr>
    </a:lvl6pPr>
    <a:lvl7pPr marL="2743200" algn="l" defTabSz="457200" rtl="0" eaLnBrk="1" latinLnBrk="0" hangingPunct="1">
      <a:defRPr sz="3200" kern="1200">
        <a:solidFill>
          <a:srgbClr val="000000"/>
        </a:solidFill>
        <a:latin typeface="Gill Sans" charset="0"/>
        <a:ea typeface="Heiti TC Light" charset="0"/>
        <a:cs typeface="Heiti TC Light" charset="0"/>
        <a:sym typeface="Gill Sans" charset="0"/>
      </a:defRPr>
    </a:lvl7pPr>
    <a:lvl8pPr marL="3200400" algn="l" defTabSz="457200" rtl="0" eaLnBrk="1" latinLnBrk="0" hangingPunct="1">
      <a:defRPr sz="3200" kern="1200">
        <a:solidFill>
          <a:srgbClr val="000000"/>
        </a:solidFill>
        <a:latin typeface="Gill Sans" charset="0"/>
        <a:ea typeface="Heiti TC Light" charset="0"/>
        <a:cs typeface="Heiti TC Light" charset="0"/>
        <a:sym typeface="Gill Sans" charset="0"/>
      </a:defRPr>
    </a:lvl8pPr>
    <a:lvl9pPr marL="3657600" algn="l" defTabSz="457200" rtl="0" eaLnBrk="1" latinLnBrk="0" hangingPunct="1">
      <a:defRPr sz="3200" kern="1200">
        <a:solidFill>
          <a:srgbClr val="000000"/>
        </a:solidFill>
        <a:latin typeface="Gill Sans" charset="0"/>
        <a:ea typeface="Heiti TC Light" charset="0"/>
        <a:cs typeface="Heiti TC Light" charset="0"/>
        <a:sym typeface="Gill Sans"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121" d="100"/>
          <a:sy n="121" d="100"/>
        </p:scale>
        <p:origin x="-352" y="-112"/>
      </p:cViewPr>
      <p:guideLst>
        <p:guide orient="horz" pos="2400"/>
        <p:guide pos="320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Master" Target="slideMasters/slideMaster9.xml"/><Relationship Id="rId20" Type="http://schemas.openxmlformats.org/officeDocument/2006/relationships/slide" Target="slides/slide9.xml"/><Relationship Id="rId21" Type="http://schemas.openxmlformats.org/officeDocument/2006/relationships/slide" Target="slides/slide10.xml"/><Relationship Id="rId22" Type="http://schemas.openxmlformats.org/officeDocument/2006/relationships/slide" Target="slides/slide11.xml"/><Relationship Id="rId23" Type="http://schemas.openxmlformats.org/officeDocument/2006/relationships/slide" Target="slides/slide12.xml"/><Relationship Id="rId24" Type="http://schemas.openxmlformats.org/officeDocument/2006/relationships/slide" Target="slides/slide13.xml"/><Relationship Id="rId25" Type="http://schemas.openxmlformats.org/officeDocument/2006/relationships/slide" Target="slides/slide14.xml"/><Relationship Id="rId26" Type="http://schemas.openxmlformats.org/officeDocument/2006/relationships/notesMaster" Target="notesMasters/notesMaster1.xml"/><Relationship Id="rId27" Type="http://schemas.openxmlformats.org/officeDocument/2006/relationships/printerSettings" Target="printerSettings/printerSettings1.bin"/><Relationship Id="rId28" Type="http://schemas.openxmlformats.org/officeDocument/2006/relationships/presProps" Target="presProps.xml"/><Relationship Id="rId29" Type="http://schemas.openxmlformats.org/officeDocument/2006/relationships/viewProps" Target="viewProps.xml"/><Relationship Id="rId30" Type="http://schemas.openxmlformats.org/officeDocument/2006/relationships/theme" Target="theme/theme1.xml"/><Relationship Id="rId31" Type="http://schemas.openxmlformats.org/officeDocument/2006/relationships/tableStyles" Target="tableStyles.xml"/><Relationship Id="rId10" Type="http://schemas.openxmlformats.org/officeDocument/2006/relationships/slideMaster" Target="slideMasters/slideMaster10.xml"/><Relationship Id="rId11" Type="http://schemas.openxmlformats.org/officeDocument/2006/relationships/slideMaster" Target="slideMasters/slideMaster11.xml"/><Relationship Id="rId12" Type="http://schemas.openxmlformats.org/officeDocument/2006/relationships/slide" Target="slides/slide1.xml"/><Relationship Id="rId13" Type="http://schemas.openxmlformats.org/officeDocument/2006/relationships/slide" Target="slides/slide2.xml"/><Relationship Id="rId14" Type="http://schemas.openxmlformats.org/officeDocument/2006/relationships/slide" Target="slides/slide3.xml"/><Relationship Id="rId15" Type="http://schemas.openxmlformats.org/officeDocument/2006/relationships/slide" Target="slides/slide4.xml"/><Relationship Id="rId16" Type="http://schemas.openxmlformats.org/officeDocument/2006/relationships/slide" Target="slides/slide5.xml"/><Relationship Id="rId17" Type="http://schemas.openxmlformats.org/officeDocument/2006/relationships/slide" Target="slides/slide6.xml"/><Relationship Id="rId18" Type="http://schemas.openxmlformats.org/officeDocument/2006/relationships/slide" Target="slides/slide7.xml"/><Relationship Id="rId19" Type="http://schemas.openxmlformats.org/officeDocument/2006/relationships/slide" Target="slides/slide8.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Master" Target="slideMasters/slideMaster4.xml"/><Relationship Id="rId5" Type="http://schemas.openxmlformats.org/officeDocument/2006/relationships/slideMaster" Target="slideMasters/slideMaster5.xml"/><Relationship Id="rId6" Type="http://schemas.openxmlformats.org/officeDocument/2006/relationships/slideMaster" Target="slideMasters/slideMaster6.xml"/><Relationship Id="rId7" Type="http://schemas.openxmlformats.org/officeDocument/2006/relationships/slideMaster" Target="slideMasters/slideMaster7.xml"/><Relationship Id="rId8" Type="http://schemas.openxmlformats.org/officeDocument/2006/relationships/slideMaster" Target="slideMasters/slideMaster8.xml"/></Relationships>
</file>

<file path=ppt/media/image1.jpeg>
</file>

<file path=ppt/media/image2.png>
</file>

<file path=ppt/media/image3.png>
</file>

<file path=ppt/media/image4.png>
</file>

<file path=ppt/media/image5.png>
</file>

<file path=ppt/media/image6.jpeg>
</file>

<file path=ppt/media/image7.jpeg>
</file>

<file path=ppt/media/media1.wav>
</file>

<file path=ppt/media/media10.wav>
</file>

<file path=ppt/media/media11.wav>
</file>

<file path=ppt/media/media12.wav>
</file>

<file path=ppt/media/media2.wav>
</file>

<file path=ppt/media/media3.wav>
</file>

<file path=ppt/media/media4.wav>
</file>

<file path=ppt/media/media5.wav>
</file>

<file path=ppt/media/media6.wav>
</file>

<file path=ppt/media/media7.wav>
</file>

<file path=ppt/media/media8.wav>
</file>

<file path=ppt/media/media9.wav>
</file>

<file path=ppt/notesMasters/_rels/notesMaster1.xml.rels><?xml version="1.0" encoding="UTF-8" standalone="yes"?>
<Relationships xmlns="http://schemas.openxmlformats.org/package/2006/relationships"><Relationship Id="rId1" Type="http://schemas.openxmlformats.org/officeDocument/2006/relationships/theme" Target="../theme/theme1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337" name="Rectangle 1"/>
          <p:cNvSpPr>
            <a:spLocks noGrp="1" noRot="1" noChangeAspect="1" noChangeArrowheads="1" noTextEdit="1"/>
          </p:cNvSpPr>
          <p:nvPr>
            <p:ph type="sldImg"/>
          </p:nvPr>
        </p:nvSpPr>
        <p:spPr bwMode="auto">
          <a:xfrm>
            <a:off x="1143000" y="685800"/>
            <a:ext cx="4572000" cy="3429000"/>
          </a:xfrm>
          <a:prstGeom prst="rect">
            <a:avLst/>
          </a:prstGeom>
          <a:no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sp>
      <p:sp>
        <p:nvSpPr>
          <p:cNvPr id="14338" name="Rectangle 2"/>
          <p:cNvSpPr>
            <a:spLocks noGrp="1" noChangeArrowheads="1"/>
          </p:cNvSpPr>
          <p:nvPr>
            <p:ph type="body" sz="quarter" idx="1"/>
          </p:nvPr>
        </p:nvSpPr>
        <p:spPr bwMode="auto">
          <a:xfrm>
            <a:off x="685800" y="4343400"/>
            <a:ext cx="5486400" cy="41148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Tree>
    <p:extLst>
      <p:ext uri="{BB962C8B-B14F-4D97-AF65-F5344CB8AC3E}">
        <p14:creationId xmlns:p14="http://schemas.microsoft.com/office/powerpoint/2010/main" val="648731565"/>
      </p:ext>
    </p:extLst>
  </p:cSld>
  <p:clrMap bg1="lt1" tx1="dk1" bg2="lt2" tx2="dk2" accent1="accent1" accent2="accent2" accent3="accent3" accent4="accent4" accent5="accent5" accent6="accent6" hlink="hlink" folHlink="folHlink"/>
  <p:notesStyle>
    <a:lvl1pPr algn="l" rtl="0" eaLnBrk="0" fontAlgn="base" hangingPunct="0">
      <a:spcBef>
        <a:spcPct val="0"/>
      </a:spcBef>
      <a:spcAft>
        <a:spcPct val="0"/>
      </a:spcAft>
      <a:defRPr sz="1200" kern="1200">
        <a:solidFill>
          <a:schemeClr val="tx1"/>
        </a:solidFill>
        <a:latin typeface="Gill Sans" charset="0"/>
        <a:ea typeface="ＭＳ Ｐゴシック" charset="0"/>
        <a:cs typeface="ＭＳ Ｐゴシック" charset="0"/>
      </a:defRPr>
    </a:lvl1pPr>
    <a:lvl2pPr marL="457200" algn="l" rtl="0" eaLnBrk="0" fontAlgn="base" hangingPunct="0">
      <a:spcBef>
        <a:spcPct val="0"/>
      </a:spcBef>
      <a:spcAft>
        <a:spcPct val="0"/>
      </a:spcAft>
      <a:defRPr sz="1200" kern="1200">
        <a:solidFill>
          <a:schemeClr val="tx1"/>
        </a:solidFill>
        <a:latin typeface="Gill Sans" charset="0"/>
        <a:ea typeface="ＭＳ Ｐゴシック" charset="0"/>
        <a:cs typeface="+mn-cs"/>
      </a:defRPr>
    </a:lvl2pPr>
    <a:lvl3pPr marL="914400" algn="l" rtl="0" eaLnBrk="0" fontAlgn="base" hangingPunct="0">
      <a:spcBef>
        <a:spcPct val="0"/>
      </a:spcBef>
      <a:spcAft>
        <a:spcPct val="0"/>
      </a:spcAft>
      <a:defRPr sz="1200" kern="1200">
        <a:solidFill>
          <a:schemeClr val="tx1"/>
        </a:solidFill>
        <a:latin typeface="Gill Sans" charset="0"/>
        <a:ea typeface="ＭＳ Ｐゴシック" charset="0"/>
        <a:cs typeface="+mn-cs"/>
      </a:defRPr>
    </a:lvl3pPr>
    <a:lvl4pPr marL="1371600" algn="l" rtl="0" eaLnBrk="0" fontAlgn="base" hangingPunct="0">
      <a:spcBef>
        <a:spcPct val="0"/>
      </a:spcBef>
      <a:spcAft>
        <a:spcPct val="0"/>
      </a:spcAft>
      <a:defRPr sz="1200" kern="1200">
        <a:solidFill>
          <a:schemeClr val="tx1"/>
        </a:solidFill>
        <a:latin typeface="Gill Sans" charset="0"/>
        <a:ea typeface="ＭＳ Ｐゴシック" charset="0"/>
        <a:cs typeface="+mn-cs"/>
      </a:defRPr>
    </a:lvl4pPr>
    <a:lvl5pPr marL="1828800" algn="l" rtl="0" eaLnBrk="0" fontAlgn="base" hangingPunct="0">
      <a:spcBef>
        <a:spcPct val="0"/>
      </a:spcBef>
      <a:spcAft>
        <a:spcPct val="0"/>
      </a:spcAft>
      <a:defRPr sz="1200" kern="1200">
        <a:solidFill>
          <a:schemeClr val="tx1"/>
        </a:solidFill>
        <a:latin typeface="Gill Sans" charset="0"/>
        <a:ea typeface="ＭＳ Ｐゴシック" charset="0"/>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Rectangle 1"/>
          <p:cNvSpPr>
            <a:spLocks noGrp="1" noRot="1" noChangeAspect="1" noChangeArrowheads="1"/>
          </p:cNvSpPr>
          <p:nvPr>
            <p:ph type="sldImg"/>
          </p:nvPr>
        </p:nvSpPr>
        <p:spPr>
          <a:solidFill>
            <a:srgbClr val="FFFFFF"/>
          </a:solidFill>
          <a:ln/>
        </p:spPr>
      </p:sp>
      <p:sp>
        <p:nvSpPr>
          <p:cNvPr id="15362" name="Rectangle 2"/>
          <p:cNvSpPr>
            <a:spLocks noGrp="1" noChangeArrowheads="1"/>
          </p:cNvSpPr>
          <p:nvPr>
            <p:ph type="body" idx="1"/>
          </p:nvPr>
        </p:nvSpPr>
        <p:spPr>
          <a:ln/>
        </p:spPr>
        <p:txBody>
          <a:bodyPr/>
          <a:lstStyle/>
          <a:p>
            <a:pPr eaLnBrk="1" hangingPunct="1">
              <a:defRPr/>
            </a:pPr>
            <a:r>
              <a:rPr lang="en-US" sz="1600" smtClean="0">
                <a:latin typeface="Lucida Grande" charset="0"/>
                <a:cs typeface="Lucida Grande" charset="0"/>
                <a:sym typeface="Lucida Grande" charset="0"/>
              </a:rPr>
              <a:t>The next term we are going to study comes from the Swiss linguist Ferdinand de Sausurre. His particular branch of language study became know as structuralism, from it's interest in studying the relationships between smaller parts within a larger, overarching system or structure.</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1"/>
          <p:cNvSpPr>
            <a:spLocks noGrp="1" noRot="1" noChangeAspect="1" noChangeArrowheads="1"/>
          </p:cNvSpPr>
          <p:nvPr>
            <p:ph type="sldImg"/>
          </p:nvPr>
        </p:nvSpPr>
        <p:spPr>
          <a:solidFill>
            <a:srgbClr val="FFFFFF"/>
          </a:solidFill>
          <a:ln/>
        </p:spPr>
      </p:sp>
      <p:sp>
        <p:nvSpPr>
          <p:cNvPr id="33794" name="Rectangle 2"/>
          <p:cNvSpPr>
            <a:spLocks noGrp="1" noChangeArrowheads="1"/>
          </p:cNvSpPr>
          <p:nvPr>
            <p:ph type="body" idx="1"/>
          </p:nvPr>
        </p:nvSpPr>
        <p:spPr>
          <a:ln/>
        </p:spPr>
        <p:txBody>
          <a:bodyPr/>
          <a:lstStyle/>
          <a:p>
            <a:pPr eaLnBrk="1" hangingPunct="1">
              <a:defRPr/>
            </a:pPr>
            <a:r>
              <a:rPr lang="en-US" sz="1600" smtClean="0">
                <a:latin typeface="Lucida Grande" charset="0"/>
                <a:cs typeface="Lucida Grande" charset="0"/>
                <a:sym typeface="Lucida Grande" charset="0"/>
              </a:rPr>
              <a:t>The reason you don't get it is that it has been translated from Chinese.</a:t>
            </a:r>
            <a:r>
              <a:rPr lang="ja-JP" altLang="en-US" sz="1600" smtClean="0">
                <a:latin typeface="Lucida Grande" charset="0"/>
                <a:cs typeface="Lucida Grande" charset="0"/>
                <a:sym typeface="Lucida Grande" charset="0"/>
              </a:rPr>
              <a:t>米的媽媽是誰？是花。啊？因為，花生米。</a:t>
            </a:r>
            <a:endParaRPr lang="en-US" sz="1600" smtClean="0">
              <a:latin typeface="Lucida Grande" charset="0"/>
              <a:cs typeface="Lucida Grande" charset="0"/>
              <a:sym typeface="Lucida Grande"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1"/>
          <p:cNvSpPr>
            <a:spLocks noGrp="1" noRot="1" noChangeAspect="1" noChangeArrowheads="1"/>
          </p:cNvSpPr>
          <p:nvPr>
            <p:ph type="sldImg"/>
          </p:nvPr>
        </p:nvSpPr>
        <p:spPr>
          <a:solidFill>
            <a:srgbClr val="FFFFFF"/>
          </a:solidFill>
          <a:ln/>
        </p:spPr>
      </p:sp>
      <p:sp>
        <p:nvSpPr>
          <p:cNvPr id="35842" name="Rectangle 2"/>
          <p:cNvSpPr>
            <a:spLocks noGrp="1" noChangeArrowheads="1"/>
          </p:cNvSpPr>
          <p:nvPr>
            <p:ph type="body" idx="1"/>
          </p:nvPr>
        </p:nvSpPr>
        <p:spPr>
          <a:ln/>
        </p:spPr>
        <p:txBody>
          <a:bodyPr/>
          <a:lstStyle/>
          <a:p>
            <a:pPr eaLnBrk="1" hangingPunct="1">
              <a:defRPr/>
            </a:pPr>
            <a:r>
              <a:rPr lang="en-US" sz="1600" smtClean="0">
                <a:latin typeface="Lucida Grande" charset="0"/>
                <a:cs typeface="Lucida Grande" charset="0"/>
                <a:sym typeface="Lucida Grande" charset="0"/>
              </a:rPr>
              <a:t>The three characters that when put together mean "shelled peanuts" in Chinese, if read as a sentence, could mean something like "flower gives birth to rice", so therefore the joke is that flower is the mother of rice. Sausurre said that the relation between signifier and signified is arbitrary.  We may say "peanut" or "wine" but nothing is signified if you say these things to someone who doesn't speak English.</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1"/>
          <p:cNvSpPr>
            <a:spLocks noGrp="1" noRot="1" noChangeAspect="1" noChangeArrowheads="1"/>
          </p:cNvSpPr>
          <p:nvPr>
            <p:ph type="sldImg"/>
          </p:nvPr>
        </p:nvSpPr>
        <p:spPr>
          <a:solidFill>
            <a:srgbClr val="FFFFFF"/>
          </a:solidFill>
          <a:ln/>
        </p:spPr>
      </p:sp>
      <p:sp>
        <p:nvSpPr>
          <p:cNvPr id="37890" name="Rectangle 2"/>
          <p:cNvSpPr>
            <a:spLocks noGrp="1" noChangeArrowheads="1"/>
          </p:cNvSpPr>
          <p:nvPr>
            <p:ph type="body" idx="1"/>
          </p:nvPr>
        </p:nvSpPr>
        <p:spPr>
          <a:ln/>
        </p:spPr>
        <p:txBody>
          <a:bodyPr/>
          <a:lstStyle/>
          <a:p>
            <a:pPr eaLnBrk="1" hangingPunct="1">
              <a:defRPr/>
            </a:pPr>
            <a:r>
              <a:rPr lang="en-US" sz="1600" smtClean="0">
                <a:latin typeface="Lucida Grande" charset="0"/>
                <a:cs typeface="Lucida Grande" charset="0"/>
                <a:sym typeface="Lucida Grande" charset="0"/>
              </a:rPr>
              <a:t>Now this is why semiotics is particularly interesting to visual artists, because we have an advantage here. When I show you a picture of wine, it doesn't matter what languages you speak, the same meaning will come across. Wherever you are in the world, as long as you know what wine looks like, a picture of wine will still work as a signifier for the concept of wine.</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Rectangle 1"/>
          <p:cNvSpPr>
            <a:spLocks noGrp="1" noRot="1" noChangeAspect="1" noChangeArrowheads="1"/>
          </p:cNvSpPr>
          <p:nvPr>
            <p:ph type="sldImg"/>
          </p:nvPr>
        </p:nvSpPr>
        <p:spPr>
          <a:solidFill>
            <a:srgbClr val="FFFFFF"/>
          </a:solidFill>
          <a:ln/>
        </p:spPr>
      </p:sp>
      <p:sp>
        <p:nvSpPr>
          <p:cNvPr id="17410" name="Rectangle 2"/>
          <p:cNvSpPr>
            <a:spLocks noGrp="1" noChangeArrowheads="1"/>
          </p:cNvSpPr>
          <p:nvPr>
            <p:ph type="body" idx="1"/>
          </p:nvPr>
        </p:nvSpPr>
        <p:spPr>
          <a:ln/>
        </p:spPr>
        <p:txBody>
          <a:bodyPr/>
          <a:lstStyle/>
          <a:p>
            <a:pPr eaLnBrk="1" hangingPunct="1">
              <a:defRPr/>
            </a:pPr>
            <a:r>
              <a:rPr lang="en-US" sz="1600" dirty="0" smtClean="0">
                <a:latin typeface="Lucida Grande" charset="0"/>
                <a:cs typeface="Lucida Grande" charset="0"/>
                <a:sym typeface="Lucida Grande" charset="0"/>
              </a:rPr>
              <a:t>The particular focus of his that postmodernism is most concerned with is semiotics, or the study of signs.  </a:t>
            </a:r>
            <a:r>
              <a:rPr lang="en-US" sz="1600" dirty="0" err="1" smtClean="0">
                <a:latin typeface="Lucida Grande" charset="0"/>
                <a:cs typeface="Lucida Grande" charset="0"/>
                <a:sym typeface="Lucida Grande" charset="0"/>
              </a:rPr>
              <a:t>Sausurre</a:t>
            </a:r>
            <a:r>
              <a:rPr lang="en-US" sz="1600" dirty="0" smtClean="0">
                <a:latin typeface="Lucida Grande" charset="0"/>
                <a:cs typeface="Lucida Grande" charset="0"/>
                <a:sym typeface="Lucida Grande" charset="0"/>
              </a:rPr>
              <a:t> said all language could be broken down into signs, that is chunks of meaning, and that each of these signs contained both a signifier and a signified.</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1"/>
          <p:cNvSpPr>
            <a:spLocks noGrp="1" noRot="1" noChangeAspect="1" noChangeArrowheads="1"/>
          </p:cNvSpPr>
          <p:nvPr>
            <p:ph type="sldImg"/>
          </p:nvPr>
        </p:nvSpPr>
        <p:spPr>
          <a:solidFill>
            <a:srgbClr val="FFFFFF"/>
          </a:solidFill>
          <a:ln/>
        </p:spPr>
      </p:sp>
      <p:sp>
        <p:nvSpPr>
          <p:cNvPr id="19458" name="Rectangle 2"/>
          <p:cNvSpPr>
            <a:spLocks noGrp="1" noChangeArrowheads="1"/>
          </p:cNvSpPr>
          <p:nvPr>
            <p:ph type="body" idx="1"/>
          </p:nvPr>
        </p:nvSpPr>
        <p:spPr>
          <a:ln/>
        </p:spPr>
        <p:txBody>
          <a:bodyPr/>
          <a:lstStyle/>
          <a:p>
            <a:pPr eaLnBrk="1" hangingPunct="1">
              <a:defRPr/>
            </a:pPr>
            <a:r>
              <a:rPr lang="en-US" sz="1600" smtClean="0">
                <a:latin typeface="Lucida Grande" charset="0"/>
                <a:cs typeface="Lucida Grande" charset="0"/>
                <a:sym typeface="Lucida Grande" charset="0"/>
              </a:rPr>
              <a:t>Let's take an example: I'm going to say the word "wine"</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1"/>
          <p:cNvSpPr>
            <a:spLocks noGrp="1" noRot="1" noChangeAspect="1" noChangeArrowheads="1"/>
          </p:cNvSpPr>
          <p:nvPr>
            <p:ph type="sldImg"/>
          </p:nvPr>
        </p:nvSpPr>
        <p:spPr>
          <a:solidFill>
            <a:srgbClr val="FFFFFF"/>
          </a:solidFill>
          <a:ln/>
        </p:spPr>
      </p:sp>
      <p:sp>
        <p:nvSpPr>
          <p:cNvPr id="21506" name="Rectangle 2"/>
          <p:cNvSpPr>
            <a:spLocks noGrp="1" noChangeArrowheads="1"/>
          </p:cNvSpPr>
          <p:nvPr>
            <p:ph type="body" idx="1"/>
          </p:nvPr>
        </p:nvSpPr>
        <p:spPr>
          <a:ln/>
        </p:spPr>
        <p:txBody>
          <a:bodyPr/>
          <a:lstStyle/>
          <a:p>
            <a:pPr eaLnBrk="1" hangingPunct="1">
              <a:defRPr/>
            </a:pPr>
            <a:r>
              <a:rPr lang="en-US" sz="1600" dirty="0" smtClean="0">
                <a:latin typeface="Lucida Grande" charset="0"/>
                <a:cs typeface="Lucida Grande" charset="0"/>
                <a:sym typeface="Lucida Grande" charset="0"/>
              </a:rPr>
              <a:t>In this case the signifier is either the sound of the word wine when you hear the word, or the letters that make up the word when you read it.  </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Rectangle 1"/>
          <p:cNvSpPr>
            <a:spLocks noGrp="1" noRot="1" noChangeAspect="1" noChangeArrowheads="1"/>
          </p:cNvSpPr>
          <p:nvPr>
            <p:ph type="sldImg"/>
          </p:nvPr>
        </p:nvSpPr>
        <p:spPr>
          <a:solidFill>
            <a:srgbClr val="FFFFFF"/>
          </a:solidFill>
          <a:ln/>
        </p:spPr>
      </p:sp>
      <p:sp>
        <p:nvSpPr>
          <p:cNvPr id="23554" name="Rectangle 2"/>
          <p:cNvSpPr>
            <a:spLocks noGrp="1" noChangeArrowheads="1"/>
          </p:cNvSpPr>
          <p:nvPr>
            <p:ph type="body" idx="1"/>
          </p:nvPr>
        </p:nvSpPr>
        <p:spPr>
          <a:ln/>
        </p:spPr>
        <p:txBody>
          <a:bodyPr/>
          <a:lstStyle/>
          <a:p>
            <a:pPr eaLnBrk="1" hangingPunct="1">
              <a:defRPr/>
            </a:pPr>
            <a:r>
              <a:rPr lang="en-US" sz="1600" dirty="0" smtClean="0">
                <a:latin typeface="Lucida Grande" charset="0"/>
                <a:cs typeface="Lucida Grande" charset="0"/>
                <a:sym typeface="Lucida Grande" charset="0"/>
              </a:rPr>
              <a:t>And the signified is what you think of when you hear or read the word.  Together they create the meaning, the sign, that is communicated by the word wine.</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1"/>
          <p:cNvSpPr>
            <a:spLocks noGrp="1" noRot="1" noChangeAspect="1" noChangeArrowheads="1"/>
          </p:cNvSpPr>
          <p:nvPr>
            <p:ph type="sldImg"/>
          </p:nvPr>
        </p:nvSpPr>
        <p:spPr>
          <a:solidFill>
            <a:srgbClr val="FFFFFF"/>
          </a:solidFill>
          <a:ln/>
        </p:spPr>
      </p:sp>
      <p:sp>
        <p:nvSpPr>
          <p:cNvPr id="25602" name="Rectangle 2"/>
          <p:cNvSpPr>
            <a:spLocks noGrp="1" noChangeArrowheads="1"/>
          </p:cNvSpPr>
          <p:nvPr>
            <p:ph type="body" idx="1"/>
          </p:nvPr>
        </p:nvSpPr>
        <p:spPr>
          <a:ln/>
        </p:spPr>
        <p:txBody>
          <a:bodyPr/>
          <a:lstStyle/>
          <a:p>
            <a:pPr eaLnBrk="1" hangingPunct="1">
              <a:defRPr/>
            </a:pPr>
            <a:r>
              <a:rPr lang="en-US" sz="1600" smtClean="0">
                <a:latin typeface="Lucida Grande" charset="0"/>
                <a:cs typeface="Lucida Grande" charset="0"/>
                <a:sym typeface="Lucida Grande" charset="0"/>
              </a:rPr>
              <a:t>Let me elaborate by telling you a joke: What does a grape say when you step on it?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1"/>
          <p:cNvSpPr>
            <a:spLocks noGrp="1" noRot="1" noChangeAspect="1" noChangeArrowheads="1"/>
          </p:cNvSpPr>
          <p:nvPr>
            <p:ph type="sldImg"/>
          </p:nvPr>
        </p:nvSpPr>
        <p:spPr>
          <a:solidFill>
            <a:srgbClr val="FFFFFF"/>
          </a:solidFill>
          <a:ln/>
        </p:spPr>
      </p:sp>
      <p:sp>
        <p:nvSpPr>
          <p:cNvPr id="27650" name="Rectangle 2"/>
          <p:cNvSpPr>
            <a:spLocks noGrp="1" noChangeArrowheads="1"/>
          </p:cNvSpPr>
          <p:nvPr>
            <p:ph type="body" idx="1"/>
          </p:nvPr>
        </p:nvSpPr>
        <p:spPr>
          <a:ln/>
        </p:spPr>
        <p:txBody>
          <a:bodyPr/>
          <a:lstStyle/>
          <a:p>
            <a:pPr eaLnBrk="1" hangingPunct="1">
              <a:defRPr/>
            </a:pPr>
            <a:r>
              <a:rPr lang="en-US" sz="1600" smtClean="0">
                <a:latin typeface="Lucida Grande" charset="0"/>
                <a:cs typeface="Lucida Grande" charset="0"/>
                <a:sym typeface="Lucida Grande" charset="0"/>
              </a:rPr>
              <a:t>Nothing it just gives out a little whine.</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Rectangle 1"/>
          <p:cNvSpPr>
            <a:spLocks noGrp="1" noRot="1" noChangeAspect="1" noChangeArrowheads="1"/>
          </p:cNvSpPr>
          <p:nvPr>
            <p:ph type="sldImg"/>
          </p:nvPr>
        </p:nvSpPr>
        <p:spPr>
          <a:solidFill>
            <a:srgbClr val="FFFFFF"/>
          </a:solidFill>
          <a:ln/>
        </p:spPr>
      </p:sp>
      <p:sp>
        <p:nvSpPr>
          <p:cNvPr id="29698" name="Rectangle 2"/>
          <p:cNvSpPr>
            <a:spLocks noGrp="1" noChangeArrowheads="1"/>
          </p:cNvSpPr>
          <p:nvPr>
            <p:ph type="body" idx="1"/>
          </p:nvPr>
        </p:nvSpPr>
        <p:spPr>
          <a:ln/>
        </p:spPr>
        <p:txBody>
          <a:bodyPr/>
          <a:lstStyle/>
          <a:p>
            <a:pPr eaLnBrk="1" hangingPunct="1">
              <a:defRPr/>
            </a:pPr>
            <a:r>
              <a:rPr lang="en-US" sz="1600" dirty="0" smtClean="0">
                <a:latin typeface="Lucida Grande" charset="0"/>
                <a:cs typeface="Lucida Grande" charset="0"/>
                <a:sym typeface="Lucida Grande" charset="0"/>
              </a:rPr>
              <a:t>This kind of joke is a pun, and puns intentionally confuse two words which are either spelled or sound the same.  When the wires get crossed between the signifier and the signified, we end up with a faulty sign. Normally this kind of miscommunication is just frustrating, but when it's a joke, and we 'get it' this confusion can be funny.</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Rectangle 1"/>
          <p:cNvSpPr>
            <a:spLocks noGrp="1" noRot="1" noChangeAspect="1" noChangeArrowheads="1"/>
          </p:cNvSpPr>
          <p:nvPr>
            <p:ph type="sldImg"/>
          </p:nvPr>
        </p:nvSpPr>
        <p:spPr>
          <a:solidFill>
            <a:srgbClr val="FFFFFF"/>
          </a:solidFill>
          <a:ln/>
        </p:spPr>
      </p:sp>
      <p:sp>
        <p:nvSpPr>
          <p:cNvPr id="31746" name="Rectangle 2"/>
          <p:cNvSpPr>
            <a:spLocks noGrp="1" noChangeArrowheads="1"/>
          </p:cNvSpPr>
          <p:nvPr>
            <p:ph type="body" idx="1"/>
          </p:nvPr>
        </p:nvSpPr>
        <p:spPr>
          <a:ln/>
        </p:spPr>
        <p:txBody>
          <a:bodyPr/>
          <a:lstStyle/>
          <a:p>
            <a:pPr eaLnBrk="1" hangingPunct="1">
              <a:defRPr/>
            </a:pPr>
            <a:r>
              <a:rPr lang="en-US" sz="1600" smtClean="0">
                <a:latin typeface="Lucida Grande" charset="0"/>
                <a:cs typeface="Lucida Grande" charset="0"/>
                <a:sym typeface="Lucida Grande" charset="0"/>
              </a:rPr>
              <a:t>Here's another joke, hilarious, right?  What, you don't get it?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62000" y="2366963"/>
            <a:ext cx="8636000" cy="1633537"/>
          </a:xfrm>
        </p:spPr>
        <p:txBody>
          <a:bodyPr/>
          <a:lstStyle/>
          <a:p>
            <a:r>
              <a:rPr lang="en-US" smtClean="0"/>
              <a:t>Click to edit Master title style</a:t>
            </a:r>
            <a:endParaRPr lang="en-US"/>
          </a:p>
        </p:txBody>
      </p:sp>
      <p:sp>
        <p:nvSpPr>
          <p:cNvPr id="3" name="Subtitle 2"/>
          <p:cNvSpPr>
            <a:spLocks noGrp="1"/>
          </p:cNvSpPr>
          <p:nvPr>
            <p:ph type="subTitle" idx="1"/>
          </p:nvPr>
        </p:nvSpPr>
        <p:spPr>
          <a:xfrm>
            <a:off x="1524000" y="4318000"/>
            <a:ext cx="7112000" cy="1947863"/>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3162015700"/>
      </p:ext>
    </p:extLst>
  </p:cSld>
  <p:clrMapOvr>
    <a:masterClrMapping/>
  </p:clrMapOvr>
  <p:transition xmlns:p14="http://schemas.microsoft.com/office/powerpoint/2010/mai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053677765"/>
      </p:ext>
    </p:extLst>
  </p:cSld>
  <p:clrMapOvr>
    <a:masterClrMapping/>
  </p:clrMapOvr>
  <p:transition xmlns:p14="http://schemas.microsoft.com/office/powerpoint/2010/main"/>
</p:sldLayout>
</file>

<file path=ppt/slideLayouts/slideLayout10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62000" y="2366963"/>
            <a:ext cx="8636000" cy="1633537"/>
          </a:xfrm>
        </p:spPr>
        <p:txBody>
          <a:bodyPr/>
          <a:lstStyle/>
          <a:p>
            <a:r>
              <a:rPr lang="en-US" smtClean="0"/>
              <a:t>Click to edit Master title style</a:t>
            </a:r>
            <a:endParaRPr lang="en-US"/>
          </a:p>
        </p:txBody>
      </p:sp>
      <p:sp>
        <p:nvSpPr>
          <p:cNvPr id="3" name="Subtitle 2"/>
          <p:cNvSpPr>
            <a:spLocks noGrp="1"/>
          </p:cNvSpPr>
          <p:nvPr>
            <p:ph type="subTitle" idx="1"/>
          </p:nvPr>
        </p:nvSpPr>
        <p:spPr>
          <a:xfrm>
            <a:off x="1524000" y="4318000"/>
            <a:ext cx="7112000" cy="1947863"/>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1474575012"/>
      </p:ext>
    </p:extLst>
  </p:cSld>
  <p:clrMapOvr>
    <a:masterClrMapping/>
  </p:clrMapOvr>
  <p:transition xmlns:p14="http://schemas.microsoft.com/office/powerpoint/2010/main"/>
</p:sldLayout>
</file>

<file path=ppt/slideLayouts/slideLayout10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180638163"/>
      </p:ext>
    </p:extLst>
  </p:cSld>
  <p:clrMapOvr>
    <a:masterClrMapping/>
  </p:clrMapOvr>
  <p:transition xmlns:p14="http://schemas.microsoft.com/office/powerpoint/2010/main"/>
</p:sldLayout>
</file>

<file path=ppt/slideLayouts/slideLayout10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03275" y="4895850"/>
            <a:ext cx="8636000" cy="15144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803275" y="3228975"/>
            <a:ext cx="8636000" cy="1666875"/>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p14="http://schemas.microsoft.com/office/powerpoint/2010/main" val="101099408"/>
      </p:ext>
    </p:extLst>
  </p:cSld>
  <p:clrMapOvr>
    <a:masterClrMapping/>
  </p:clrMapOvr>
  <p:transition xmlns:p14="http://schemas.microsoft.com/office/powerpoint/2010/main"/>
</p:sldLayout>
</file>

<file path=ppt/slideLayouts/slideLayout10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57900" y="2159000"/>
            <a:ext cx="1479550" cy="4470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7689850" y="2159000"/>
            <a:ext cx="1479550" cy="4470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624265645"/>
      </p:ext>
    </p:extLst>
  </p:cSld>
  <p:clrMapOvr>
    <a:masterClrMapping/>
  </p:clrMapOvr>
  <p:transition xmlns:p14="http://schemas.microsoft.com/office/powerpoint/2010/main"/>
</p:sldLayout>
</file>

<file path=ppt/slideLayouts/slideLayout10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4800"/>
            <a:ext cx="9144000" cy="1270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508000" y="1704975"/>
            <a:ext cx="4489450" cy="7112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8000" y="2416175"/>
            <a:ext cx="4489450" cy="43910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5160963" y="1704975"/>
            <a:ext cx="4491037" cy="7112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160963" y="2416175"/>
            <a:ext cx="4491037" cy="43910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370638433"/>
      </p:ext>
    </p:extLst>
  </p:cSld>
  <p:clrMapOvr>
    <a:masterClrMapping/>
  </p:clrMapOvr>
  <p:transition xmlns:p14="http://schemas.microsoft.com/office/powerpoint/2010/main"/>
</p:sldLayout>
</file>

<file path=ppt/slideLayouts/slideLayout10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202411789"/>
      </p:ext>
    </p:extLst>
  </p:cSld>
  <p:clrMapOvr>
    <a:masterClrMapping/>
  </p:clrMapOvr>
  <p:transition xmlns:p14="http://schemas.microsoft.com/office/powerpoint/2010/main"/>
</p:sldLayout>
</file>

<file path=ppt/slideLayouts/slideLayout10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09944820"/>
      </p:ext>
    </p:extLst>
  </p:cSld>
  <p:clrMapOvr>
    <a:masterClrMapping/>
  </p:clrMapOvr>
  <p:transition xmlns:p14="http://schemas.microsoft.com/office/powerpoint/2010/main"/>
</p:sldLayout>
</file>

<file path=ppt/slideLayouts/slideLayout10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3213"/>
            <a:ext cx="3343275" cy="1290637"/>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971925" y="303213"/>
            <a:ext cx="5680075" cy="650398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508000" y="1593850"/>
            <a:ext cx="3343275" cy="521335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3502737831"/>
      </p:ext>
    </p:extLst>
  </p:cSld>
  <p:clrMapOvr>
    <a:masterClrMapping/>
  </p:clrMapOvr>
  <p:transition xmlns:p14="http://schemas.microsoft.com/office/powerpoint/2010/main"/>
</p:sldLayout>
</file>

<file path=ppt/slideLayouts/slideLayout10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90725" y="5334000"/>
            <a:ext cx="6096000" cy="6302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990725" y="681038"/>
            <a:ext cx="6096000" cy="4572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sym typeface="Gill Sans" charset="0"/>
            </a:endParaRPr>
          </a:p>
        </p:txBody>
      </p:sp>
      <p:sp>
        <p:nvSpPr>
          <p:cNvPr id="4" name="Text Placeholder 3"/>
          <p:cNvSpPr>
            <a:spLocks noGrp="1"/>
          </p:cNvSpPr>
          <p:nvPr>
            <p:ph type="body" sz="half" idx="2"/>
          </p:nvPr>
        </p:nvSpPr>
        <p:spPr>
          <a:xfrm>
            <a:off x="1990725" y="5964238"/>
            <a:ext cx="6096000" cy="8937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1606442175"/>
      </p:ext>
    </p:extLst>
  </p:cSld>
  <p:clrMapOvr>
    <a:masterClrMapping/>
  </p:clrMapOvr>
  <p:transition xmlns:p14="http://schemas.microsoft.com/office/powerpoint/2010/main"/>
</p:sldLayout>
</file>

<file path=ppt/slideLayouts/slideLayout10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896061093"/>
      </p:ext>
    </p:extLst>
  </p:cSld>
  <p:clrMapOvr>
    <a:masterClrMapping/>
  </p:clrMapOvr>
  <p:transition xmlns:p14="http://schemas.microsoft.com/office/powerpoint/2010/mai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124700" y="1282700"/>
            <a:ext cx="2044700" cy="35306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990600" y="1282700"/>
            <a:ext cx="5981700" cy="35306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646990911"/>
      </p:ext>
    </p:extLst>
  </p:cSld>
  <p:clrMapOvr>
    <a:masterClrMapping/>
  </p:clrMapOvr>
  <p:transition xmlns:p14="http://schemas.microsoft.com/office/powerpoint/2010/main"/>
</p:sldLayout>
</file>

<file path=ppt/slideLayouts/slideLayout1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124700" y="203200"/>
            <a:ext cx="2044700" cy="64262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990600" y="203200"/>
            <a:ext cx="5981700" cy="64262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712579923"/>
      </p:ext>
    </p:extLst>
  </p:cSld>
  <p:clrMapOvr>
    <a:masterClrMapping/>
  </p:clrMapOvr>
  <p:transition xmlns:p14="http://schemas.microsoft.com/office/powerpoint/2010/main"/>
</p:sldLayout>
</file>

<file path=ppt/slideLayouts/slideLayout11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62000" y="2366963"/>
            <a:ext cx="8636000" cy="1633537"/>
          </a:xfrm>
        </p:spPr>
        <p:txBody>
          <a:bodyPr/>
          <a:lstStyle/>
          <a:p>
            <a:r>
              <a:rPr lang="en-US" smtClean="0"/>
              <a:t>Click to edit Master title style</a:t>
            </a:r>
            <a:endParaRPr lang="en-US"/>
          </a:p>
        </p:txBody>
      </p:sp>
      <p:sp>
        <p:nvSpPr>
          <p:cNvPr id="3" name="Subtitle 2"/>
          <p:cNvSpPr>
            <a:spLocks noGrp="1"/>
          </p:cNvSpPr>
          <p:nvPr>
            <p:ph type="subTitle" idx="1"/>
          </p:nvPr>
        </p:nvSpPr>
        <p:spPr>
          <a:xfrm>
            <a:off x="1524000" y="4318000"/>
            <a:ext cx="7112000" cy="1947863"/>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3739969524"/>
      </p:ext>
    </p:extLst>
  </p:cSld>
  <p:clrMapOvr>
    <a:masterClrMapping/>
  </p:clrMapOvr>
  <p:transition xmlns:p14="http://schemas.microsoft.com/office/powerpoint/2010/main"/>
</p:sldLayout>
</file>

<file path=ppt/slideLayouts/slideLayout11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139016609"/>
      </p:ext>
    </p:extLst>
  </p:cSld>
  <p:clrMapOvr>
    <a:masterClrMapping/>
  </p:clrMapOvr>
  <p:transition xmlns:p14="http://schemas.microsoft.com/office/powerpoint/2010/main"/>
</p:sldLayout>
</file>

<file path=ppt/slideLayouts/slideLayout11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03275" y="4895850"/>
            <a:ext cx="8636000" cy="15144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803275" y="3228975"/>
            <a:ext cx="8636000" cy="1666875"/>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p14="http://schemas.microsoft.com/office/powerpoint/2010/main" val="1971967256"/>
      </p:ext>
    </p:extLst>
  </p:cSld>
  <p:clrMapOvr>
    <a:masterClrMapping/>
  </p:clrMapOvr>
  <p:transition xmlns:p14="http://schemas.microsoft.com/office/powerpoint/2010/main"/>
</p:sldLayout>
</file>

<file path=ppt/slideLayouts/slideLayout1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990600" y="2159000"/>
            <a:ext cx="1892300" cy="4470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3035300" y="2159000"/>
            <a:ext cx="1892300" cy="4470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330630307"/>
      </p:ext>
    </p:extLst>
  </p:cSld>
  <p:clrMapOvr>
    <a:masterClrMapping/>
  </p:clrMapOvr>
  <p:transition xmlns:p14="http://schemas.microsoft.com/office/powerpoint/2010/main"/>
</p:sldLayout>
</file>

<file path=ppt/slideLayouts/slideLayout11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4800"/>
            <a:ext cx="9144000" cy="1270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508000" y="1704975"/>
            <a:ext cx="4489450" cy="7112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8000" y="2416175"/>
            <a:ext cx="4489450" cy="43910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5160963" y="1704975"/>
            <a:ext cx="4491037" cy="7112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160963" y="2416175"/>
            <a:ext cx="4491037" cy="43910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326915179"/>
      </p:ext>
    </p:extLst>
  </p:cSld>
  <p:clrMapOvr>
    <a:masterClrMapping/>
  </p:clrMapOvr>
  <p:transition xmlns:p14="http://schemas.microsoft.com/office/powerpoint/2010/main"/>
</p:sldLayout>
</file>

<file path=ppt/slideLayouts/slideLayout1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04964476"/>
      </p:ext>
    </p:extLst>
  </p:cSld>
  <p:clrMapOvr>
    <a:masterClrMapping/>
  </p:clrMapOvr>
  <p:transition xmlns:p14="http://schemas.microsoft.com/office/powerpoint/2010/main"/>
</p:sldLayout>
</file>

<file path=ppt/slideLayouts/slideLayout1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207538117"/>
      </p:ext>
    </p:extLst>
  </p:cSld>
  <p:clrMapOvr>
    <a:masterClrMapping/>
  </p:clrMapOvr>
  <p:transition xmlns:p14="http://schemas.microsoft.com/office/powerpoint/2010/main"/>
</p:sldLayout>
</file>

<file path=ppt/slideLayouts/slideLayout1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3213"/>
            <a:ext cx="3343275" cy="1290637"/>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971925" y="303213"/>
            <a:ext cx="5680075" cy="650398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508000" y="1593850"/>
            <a:ext cx="3343275" cy="521335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1291036352"/>
      </p:ext>
    </p:extLst>
  </p:cSld>
  <p:clrMapOvr>
    <a:masterClrMapping/>
  </p:clrMapOvr>
  <p:transition xmlns:p14="http://schemas.microsoft.com/office/powerpoint/2010/main"/>
</p:sldLayout>
</file>

<file path=ppt/slideLayouts/slideLayout11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90725" y="5334000"/>
            <a:ext cx="6096000" cy="6302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990725" y="681038"/>
            <a:ext cx="6096000" cy="4572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sym typeface="Gill Sans" charset="0"/>
            </a:endParaRPr>
          </a:p>
        </p:txBody>
      </p:sp>
      <p:sp>
        <p:nvSpPr>
          <p:cNvPr id="4" name="Text Placeholder 3"/>
          <p:cNvSpPr>
            <a:spLocks noGrp="1"/>
          </p:cNvSpPr>
          <p:nvPr>
            <p:ph type="body" sz="half" idx="2"/>
          </p:nvPr>
        </p:nvSpPr>
        <p:spPr>
          <a:xfrm>
            <a:off x="1990725" y="5964238"/>
            <a:ext cx="6096000" cy="8937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2619122784"/>
      </p:ext>
    </p:extLst>
  </p:cSld>
  <p:clrMapOvr>
    <a:masterClrMapping/>
  </p:clrMapOvr>
  <p:transition xmlns:p14="http://schemas.microsoft.com/office/powerpoint/2010/main"/>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62000" y="2366963"/>
            <a:ext cx="8636000" cy="1633537"/>
          </a:xfrm>
        </p:spPr>
        <p:txBody>
          <a:bodyPr/>
          <a:lstStyle/>
          <a:p>
            <a:r>
              <a:rPr lang="en-US" smtClean="0"/>
              <a:t>Click to edit Master title style</a:t>
            </a:r>
            <a:endParaRPr lang="en-US"/>
          </a:p>
        </p:txBody>
      </p:sp>
      <p:sp>
        <p:nvSpPr>
          <p:cNvPr id="3" name="Subtitle 2"/>
          <p:cNvSpPr>
            <a:spLocks noGrp="1"/>
          </p:cNvSpPr>
          <p:nvPr>
            <p:ph type="subTitle" idx="1"/>
          </p:nvPr>
        </p:nvSpPr>
        <p:spPr>
          <a:xfrm>
            <a:off x="1524000" y="4318000"/>
            <a:ext cx="7112000" cy="1947863"/>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1482734529"/>
      </p:ext>
    </p:extLst>
  </p:cSld>
  <p:clrMapOvr>
    <a:masterClrMapping/>
  </p:clrMapOvr>
  <p:transition xmlns:p14="http://schemas.microsoft.com/office/powerpoint/2010/main"/>
</p:sldLayout>
</file>

<file path=ppt/slideLayouts/slideLayout12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512882246"/>
      </p:ext>
    </p:extLst>
  </p:cSld>
  <p:clrMapOvr>
    <a:masterClrMapping/>
  </p:clrMapOvr>
  <p:transition xmlns:p14="http://schemas.microsoft.com/office/powerpoint/2010/main"/>
</p:sldLayout>
</file>

<file path=ppt/slideLayouts/slideLayout12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124700" y="203200"/>
            <a:ext cx="2044700" cy="64262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990600" y="203200"/>
            <a:ext cx="5981700" cy="64262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291791096"/>
      </p:ext>
    </p:extLst>
  </p:cSld>
  <p:clrMapOvr>
    <a:masterClrMapping/>
  </p:clrMapOvr>
  <p:transition xmlns:p14="http://schemas.microsoft.com/office/powerpoint/2010/main"/>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949947714"/>
      </p:ext>
    </p:extLst>
  </p:cSld>
  <p:clrMapOvr>
    <a:masterClrMapping/>
  </p:clrMapOvr>
  <p:transition xmlns:p14="http://schemas.microsoft.com/office/powerpoint/2010/main"/>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03275" y="4895850"/>
            <a:ext cx="8636000" cy="15144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803275" y="3228975"/>
            <a:ext cx="8636000" cy="1666875"/>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p14="http://schemas.microsoft.com/office/powerpoint/2010/main" val="2113262086"/>
      </p:ext>
    </p:extLst>
  </p:cSld>
  <p:clrMapOvr>
    <a:masterClrMapping/>
  </p:clrMapOvr>
  <p:transition xmlns:p14="http://schemas.microsoft.com/office/powerpoint/2010/main"/>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990600" y="2159000"/>
            <a:ext cx="4013200" cy="4470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5156200" y="2159000"/>
            <a:ext cx="4013200" cy="4470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287054065"/>
      </p:ext>
    </p:extLst>
  </p:cSld>
  <p:clrMapOvr>
    <a:masterClrMapping/>
  </p:clrMapOvr>
  <p:transition xmlns:p14="http://schemas.microsoft.com/office/powerpoint/2010/main"/>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4800"/>
            <a:ext cx="9144000" cy="1270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508000" y="1704975"/>
            <a:ext cx="4489450" cy="7112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8000" y="2416175"/>
            <a:ext cx="4489450" cy="43910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5160963" y="1704975"/>
            <a:ext cx="4491037" cy="7112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160963" y="2416175"/>
            <a:ext cx="4491037" cy="43910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246329566"/>
      </p:ext>
    </p:extLst>
  </p:cSld>
  <p:clrMapOvr>
    <a:masterClrMapping/>
  </p:clrMapOvr>
  <p:transition xmlns:p14="http://schemas.microsoft.com/office/powerpoint/2010/main"/>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4164488489"/>
      </p:ext>
    </p:extLst>
  </p:cSld>
  <p:clrMapOvr>
    <a:masterClrMapping/>
  </p:clrMapOvr>
  <p:transition xmlns:p14="http://schemas.microsoft.com/office/powerpoint/2010/main"/>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511699010"/>
      </p:ext>
    </p:extLst>
  </p:cSld>
  <p:clrMapOvr>
    <a:masterClrMapping/>
  </p:clrMapOvr>
  <p:transition xmlns:p14="http://schemas.microsoft.com/office/powerpoint/2010/main"/>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3213"/>
            <a:ext cx="3343275" cy="1290637"/>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971925" y="303213"/>
            <a:ext cx="5680075" cy="650398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508000" y="1593850"/>
            <a:ext cx="3343275" cy="521335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6011266"/>
      </p:ext>
    </p:extLst>
  </p:cSld>
  <p:clrMapOvr>
    <a:masterClrMapping/>
  </p:clrMapOvr>
  <p:transition xmlns:p14="http://schemas.microsoft.com/office/powerpoint/2010/mai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61022308"/>
      </p:ext>
    </p:extLst>
  </p:cSld>
  <p:clrMapOvr>
    <a:masterClrMapping/>
  </p:clrMapOvr>
  <p:transition xmlns:p14="http://schemas.microsoft.com/office/powerpoint/2010/main"/>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90725" y="5334000"/>
            <a:ext cx="6096000" cy="6302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990725" y="681038"/>
            <a:ext cx="6096000" cy="4572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sym typeface="Gill Sans" charset="0"/>
            </a:endParaRPr>
          </a:p>
        </p:txBody>
      </p:sp>
      <p:sp>
        <p:nvSpPr>
          <p:cNvPr id="4" name="Text Placeholder 3"/>
          <p:cNvSpPr>
            <a:spLocks noGrp="1"/>
          </p:cNvSpPr>
          <p:nvPr>
            <p:ph type="body" sz="half" idx="2"/>
          </p:nvPr>
        </p:nvSpPr>
        <p:spPr>
          <a:xfrm>
            <a:off x="1990725" y="5964238"/>
            <a:ext cx="6096000" cy="8937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2662218872"/>
      </p:ext>
    </p:extLst>
  </p:cSld>
  <p:clrMapOvr>
    <a:masterClrMapping/>
  </p:clrMapOvr>
  <p:transition xmlns:p14="http://schemas.microsoft.com/office/powerpoint/2010/main"/>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755055768"/>
      </p:ext>
    </p:extLst>
  </p:cSld>
  <p:clrMapOvr>
    <a:masterClrMapping/>
  </p:clrMapOvr>
  <p:transition xmlns:p14="http://schemas.microsoft.com/office/powerpoint/2010/main"/>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124700" y="203200"/>
            <a:ext cx="2044700" cy="64262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990600" y="203200"/>
            <a:ext cx="5981700" cy="64262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048832791"/>
      </p:ext>
    </p:extLst>
  </p:cSld>
  <p:clrMapOvr>
    <a:masterClrMapping/>
  </p:clrMapOvr>
  <p:transition xmlns:p14="http://schemas.microsoft.com/office/powerpoint/2010/main"/>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62000" y="2366963"/>
            <a:ext cx="8636000" cy="1633537"/>
          </a:xfrm>
        </p:spPr>
        <p:txBody>
          <a:bodyPr/>
          <a:lstStyle/>
          <a:p>
            <a:r>
              <a:rPr lang="en-US" smtClean="0"/>
              <a:t>Click to edit Master title style</a:t>
            </a:r>
            <a:endParaRPr lang="en-US"/>
          </a:p>
        </p:txBody>
      </p:sp>
      <p:sp>
        <p:nvSpPr>
          <p:cNvPr id="3" name="Subtitle 2"/>
          <p:cNvSpPr>
            <a:spLocks noGrp="1"/>
          </p:cNvSpPr>
          <p:nvPr>
            <p:ph type="subTitle" idx="1"/>
          </p:nvPr>
        </p:nvSpPr>
        <p:spPr>
          <a:xfrm>
            <a:off x="1524000" y="4318000"/>
            <a:ext cx="7112000" cy="1947863"/>
          </a:xfrm>
          <a:prstGeom prst="rect">
            <a:avLst/>
          </a:prstGeom>
        </p:spPr>
        <p:txBody>
          <a:bodyPr vert="horz"/>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383514424"/>
      </p:ext>
    </p:extLst>
  </p:cSld>
  <p:clrMapOvr>
    <a:masterClrMapping/>
  </p:clrMapOvr>
  <p:transition xmlns:p14="http://schemas.microsoft.com/office/powerpoint/2010/main"/>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508000" y="1778000"/>
            <a:ext cx="9144000" cy="5029200"/>
          </a:xfrm>
          <a:prstGeom prst="rect">
            <a:avLst/>
          </a:prstGeom>
        </p:spPr>
        <p:txBody>
          <a:bodyPr vert="horz"/>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987987667"/>
      </p:ext>
    </p:extLst>
  </p:cSld>
  <p:clrMapOvr>
    <a:masterClrMapping/>
  </p:clrMapOvr>
  <p:transition xmlns:p14="http://schemas.microsoft.com/office/powerpoint/2010/main"/>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03275" y="4895850"/>
            <a:ext cx="8636000" cy="15144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803275" y="3228975"/>
            <a:ext cx="8636000" cy="1666875"/>
          </a:xfrm>
          <a:prstGeom prst="rect">
            <a:avLst/>
          </a:prstGeom>
        </p:spPr>
        <p:txBody>
          <a:bodyPr vert="horz"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p14="http://schemas.microsoft.com/office/powerpoint/2010/main" val="3073800612"/>
      </p:ext>
    </p:extLst>
  </p:cSld>
  <p:clrMapOvr>
    <a:masterClrMapping/>
  </p:clrMapOvr>
  <p:transition xmlns:p14="http://schemas.microsoft.com/office/powerpoint/2010/main"/>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508000" y="1778000"/>
            <a:ext cx="4495800" cy="5029200"/>
          </a:xfrm>
          <a:prstGeom prst="rect">
            <a:avLst/>
          </a:prstGeom>
        </p:spPr>
        <p:txBody>
          <a:bodyPr vert="horz"/>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5156200" y="1778000"/>
            <a:ext cx="4495800" cy="5029200"/>
          </a:xfrm>
          <a:prstGeom prst="rect">
            <a:avLst/>
          </a:prstGeom>
        </p:spPr>
        <p:txBody>
          <a:bodyPr vert="horz"/>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98998203"/>
      </p:ext>
    </p:extLst>
  </p:cSld>
  <p:clrMapOvr>
    <a:masterClrMapping/>
  </p:clrMapOvr>
  <p:transition xmlns:p14="http://schemas.microsoft.com/office/powerpoint/2010/main"/>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4800"/>
            <a:ext cx="9144000" cy="1270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508000" y="1704975"/>
            <a:ext cx="4489450" cy="711200"/>
          </a:xfrm>
          <a:prstGeom prst="rect">
            <a:avLst/>
          </a:prstGeom>
        </p:spPr>
        <p:txBody>
          <a:bodyPr vert="horz"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8000" y="2416175"/>
            <a:ext cx="4489450" cy="4391025"/>
          </a:xfrm>
          <a:prstGeom prst="rect">
            <a:avLst/>
          </a:prstGeom>
        </p:spPr>
        <p:txBody>
          <a:bodyPr vert="horz"/>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5160963" y="1704975"/>
            <a:ext cx="4491037" cy="711200"/>
          </a:xfrm>
          <a:prstGeom prst="rect">
            <a:avLst/>
          </a:prstGeom>
        </p:spPr>
        <p:txBody>
          <a:bodyPr vert="horz"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160963" y="2416175"/>
            <a:ext cx="4491037" cy="4391025"/>
          </a:xfrm>
          <a:prstGeom prst="rect">
            <a:avLst/>
          </a:prstGeom>
        </p:spPr>
        <p:txBody>
          <a:bodyPr vert="horz"/>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251914327"/>
      </p:ext>
    </p:extLst>
  </p:cSld>
  <p:clrMapOvr>
    <a:masterClrMapping/>
  </p:clrMapOvr>
  <p:transition xmlns:p14="http://schemas.microsoft.com/office/powerpoint/2010/main"/>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011968005"/>
      </p:ext>
    </p:extLst>
  </p:cSld>
  <p:clrMapOvr>
    <a:masterClrMapping/>
  </p:clrMapOvr>
  <p:transition xmlns:p14="http://schemas.microsoft.com/office/powerpoint/2010/main"/>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87146375"/>
      </p:ext>
    </p:extLst>
  </p:cSld>
  <p:clrMapOvr>
    <a:masterClrMapping/>
  </p:clrMapOvr>
  <p:transition xmlns:p14="http://schemas.microsoft.com/office/powerpoint/2010/mai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03275" y="4895850"/>
            <a:ext cx="8636000" cy="15144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803275" y="3228975"/>
            <a:ext cx="8636000" cy="1666875"/>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p14="http://schemas.microsoft.com/office/powerpoint/2010/main" val="1490298558"/>
      </p:ext>
    </p:extLst>
  </p:cSld>
  <p:clrMapOvr>
    <a:masterClrMapping/>
  </p:clrMapOvr>
  <p:transition xmlns:p14="http://schemas.microsoft.com/office/powerpoint/2010/main"/>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3213"/>
            <a:ext cx="3343275" cy="1290637"/>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971925" y="303213"/>
            <a:ext cx="5680075" cy="6503987"/>
          </a:xfrm>
          <a:prstGeom prst="rect">
            <a:avLst/>
          </a:prstGeom>
        </p:spPr>
        <p:txBody>
          <a:bodyPr vert="horz"/>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508000" y="1593850"/>
            <a:ext cx="3343275" cy="5213350"/>
          </a:xfrm>
          <a:prstGeom prst="rect">
            <a:avLst/>
          </a:prstGeom>
        </p:spPr>
        <p:txBody>
          <a:bodyPr vert="horz"/>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174217355"/>
      </p:ext>
    </p:extLst>
  </p:cSld>
  <p:clrMapOvr>
    <a:masterClrMapping/>
  </p:clrMapOvr>
  <p:transition xmlns:p14="http://schemas.microsoft.com/office/powerpoint/2010/main"/>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90725" y="5334000"/>
            <a:ext cx="6096000" cy="6302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990725" y="681038"/>
            <a:ext cx="6096000" cy="4572000"/>
          </a:xfrm>
          <a:prstGeom prst="rect">
            <a:avLst/>
          </a:prstGeom>
        </p:spPr>
        <p:txBody>
          <a:bodyPr vert="horz"/>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sym typeface="Gill Sans" charset="0"/>
            </a:endParaRPr>
          </a:p>
        </p:txBody>
      </p:sp>
      <p:sp>
        <p:nvSpPr>
          <p:cNvPr id="4" name="Text Placeholder 3"/>
          <p:cNvSpPr>
            <a:spLocks noGrp="1"/>
          </p:cNvSpPr>
          <p:nvPr>
            <p:ph type="body" sz="half" idx="2"/>
          </p:nvPr>
        </p:nvSpPr>
        <p:spPr>
          <a:xfrm>
            <a:off x="1990725" y="5964238"/>
            <a:ext cx="6096000" cy="893762"/>
          </a:xfrm>
          <a:prstGeom prst="rect">
            <a:avLst/>
          </a:prstGeom>
        </p:spPr>
        <p:txBody>
          <a:bodyPr vert="horz"/>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1685135257"/>
      </p:ext>
    </p:extLst>
  </p:cSld>
  <p:clrMapOvr>
    <a:masterClrMapping/>
  </p:clrMapOvr>
  <p:transition xmlns:p14="http://schemas.microsoft.com/office/powerpoint/2010/main"/>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508000" y="1778000"/>
            <a:ext cx="9144000" cy="5029200"/>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198857737"/>
      </p:ext>
    </p:extLst>
  </p:cSld>
  <p:clrMapOvr>
    <a:masterClrMapping/>
  </p:clrMapOvr>
  <p:transition xmlns:p14="http://schemas.microsoft.com/office/powerpoint/2010/main"/>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366000" y="1778000"/>
            <a:ext cx="2286000" cy="50292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508000" y="1778000"/>
            <a:ext cx="6705600" cy="5029200"/>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432099346"/>
      </p:ext>
    </p:extLst>
  </p:cSld>
  <p:clrMapOvr>
    <a:masterClrMapping/>
  </p:clrMapOvr>
  <p:transition xmlns:p14="http://schemas.microsoft.com/office/powerpoint/2010/main"/>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62000" y="2366963"/>
            <a:ext cx="8636000" cy="1633537"/>
          </a:xfrm>
          <a:prstGeom prst="rect">
            <a:avLst/>
          </a:prstGeom>
        </p:spPr>
        <p:txBody>
          <a:bodyPr vert="horz"/>
          <a:lstStyle/>
          <a:p>
            <a:r>
              <a:rPr lang="en-US" smtClean="0"/>
              <a:t>Click to edit Master title style</a:t>
            </a:r>
            <a:endParaRPr lang="en-US"/>
          </a:p>
        </p:txBody>
      </p:sp>
      <p:sp>
        <p:nvSpPr>
          <p:cNvPr id="3" name="Subtitle 2"/>
          <p:cNvSpPr>
            <a:spLocks noGrp="1"/>
          </p:cNvSpPr>
          <p:nvPr>
            <p:ph type="subTitle" idx="1"/>
          </p:nvPr>
        </p:nvSpPr>
        <p:spPr>
          <a:xfrm>
            <a:off x="1524000" y="4318000"/>
            <a:ext cx="7112000" cy="1947863"/>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796363831"/>
      </p:ext>
    </p:extLst>
  </p:cSld>
  <p:clrMapOvr>
    <a:masterClrMapping/>
  </p:clrMapOvr>
  <p:transition xmlns:p14="http://schemas.microsoft.com/office/powerpoint/2010/main"/>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08000" y="304800"/>
            <a:ext cx="9144000" cy="1270000"/>
          </a:xfrm>
          <a:prstGeom prst="rect">
            <a:avLst/>
          </a:prstGeom>
        </p:spPr>
        <p:txBody>
          <a:bodyPr vert="horz"/>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22289429"/>
      </p:ext>
    </p:extLst>
  </p:cSld>
  <p:clrMapOvr>
    <a:masterClrMapping/>
  </p:clrMapOvr>
  <p:transition xmlns:p14="http://schemas.microsoft.com/office/powerpoint/2010/main"/>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03275" y="4895850"/>
            <a:ext cx="8636000" cy="1514475"/>
          </a:xfrm>
          <a:prstGeom prst="rect">
            <a:avLst/>
          </a:prstGeom>
        </p:spPr>
        <p:txBody>
          <a:bodyPr vert="horz"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803275" y="3228975"/>
            <a:ext cx="8636000" cy="1666875"/>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p14="http://schemas.microsoft.com/office/powerpoint/2010/main" val="3969152090"/>
      </p:ext>
    </p:extLst>
  </p:cSld>
  <p:clrMapOvr>
    <a:masterClrMapping/>
  </p:clrMapOvr>
  <p:transition xmlns:p14="http://schemas.microsoft.com/office/powerpoint/2010/main"/>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08000" y="304800"/>
            <a:ext cx="9144000" cy="1270000"/>
          </a:xfrm>
          <a:prstGeom prst="rect">
            <a:avLst/>
          </a:prstGeom>
        </p:spPr>
        <p:txBody>
          <a:bodyPr vert="horz"/>
          <a:lstStyle/>
          <a:p>
            <a:r>
              <a:rPr lang="en-US" smtClean="0"/>
              <a:t>Click to edit Master title style</a:t>
            </a:r>
            <a:endParaRPr lang="en-US"/>
          </a:p>
        </p:txBody>
      </p:sp>
      <p:sp>
        <p:nvSpPr>
          <p:cNvPr id="3" name="Content Placeholder 2"/>
          <p:cNvSpPr>
            <a:spLocks noGrp="1"/>
          </p:cNvSpPr>
          <p:nvPr>
            <p:ph sz="half" idx="1"/>
          </p:nvPr>
        </p:nvSpPr>
        <p:spPr>
          <a:xfrm>
            <a:off x="990600" y="990600"/>
            <a:ext cx="4013200" cy="5638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5156200" y="990600"/>
            <a:ext cx="4013200" cy="5638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2838328"/>
      </p:ext>
    </p:extLst>
  </p:cSld>
  <p:clrMapOvr>
    <a:masterClrMapping/>
  </p:clrMapOvr>
  <p:transition xmlns:p14="http://schemas.microsoft.com/office/powerpoint/2010/main"/>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4800"/>
            <a:ext cx="9144000" cy="1270000"/>
          </a:xfrm>
          <a:prstGeom prst="rect">
            <a:avLst/>
          </a:prstGeom>
        </p:spPr>
        <p:txBody>
          <a:bodyPr vert="horz"/>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508000" y="1704975"/>
            <a:ext cx="4489450" cy="7112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8000" y="2416175"/>
            <a:ext cx="4489450" cy="43910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5160963" y="1704975"/>
            <a:ext cx="4491037" cy="7112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160963" y="2416175"/>
            <a:ext cx="4491037" cy="43910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348473531"/>
      </p:ext>
    </p:extLst>
  </p:cSld>
  <p:clrMapOvr>
    <a:masterClrMapping/>
  </p:clrMapOvr>
  <p:transition xmlns:p14="http://schemas.microsoft.com/office/powerpoint/2010/main"/>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508000" y="304800"/>
            <a:ext cx="9144000" cy="1270000"/>
          </a:xfrm>
          <a:prstGeom prst="rect">
            <a:avLst/>
          </a:prstGeom>
        </p:spPr>
        <p:txBody>
          <a:bodyPr vert="horz"/>
          <a:lstStyle/>
          <a:p>
            <a:r>
              <a:rPr lang="en-US" smtClean="0"/>
              <a:t>Click to edit Master title style</a:t>
            </a:r>
            <a:endParaRPr lang="en-US"/>
          </a:p>
        </p:txBody>
      </p:sp>
    </p:spTree>
    <p:extLst>
      <p:ext uri="{BB962C8B-B14F-4D97-AF65-F5344CB8AC3E}">
        <p14:creationId xmlns:p14="http://schemas.microsoft.com/office/powerpoint/2010/main" val="1991959443"/>
      </p:ext>
    </p:extLst>
  </p:cSld>
  <p:clrMapOvr>
    <a:masterClrMapping/>
  </p:clrMapOvr>
  <p:transition xmlns:p14="http://schemas.microsoft.com/office/powerpoint/2010/mai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990600" y="3924300"/>
            <a:ext cx="4013200" cy="889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5156200" y="3924300"/>
            <a:ext cx="4013200" cy="889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75046068"/>
      </p:ext>
    </p:extLst>
  </p:cSld>
  <p:clrMapOvr>
    <a:masterClrMapping/>
  </p:clrMapOvr>
  <p:transition xmlns:p14="http://schemas.microsoft.com/office/powerpoint/2010/main"/>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76743292"/>
      </p:ext>
    </p:extLst>
  </p:cSld>
  <p:clrMapOvr>
    <a:masterClrMapping/>
  </p:clrMapOvr>
  <p:transition xmlns:p14="http://schemas.microsoft.com/office/powerpoint/2010/main"/>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3213"/>
            <a:ext cx="3343275" cy="1290637"/>
          </a:xfrm>
          <a:prstGeom prst="rect">
            <a:avLst/>
          </a:prstGeom>
        </p:spPr>
        <p:txBody>
          <a:bodyPr vert="horz"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971925" y="303213"/>
            <a:ext cx="5680075" cy="650398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508000" y="1593850"/>
            <a:ext cx="3343275" cy="521335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1937410210"/>
      </p:ext>
    </p:extLst>
  </p:cSld>
  <p:clrMapOvr>
    <a:masterClrMapping/>
  </p:clrMapOvr>
  <p:transition xmlns:p14="http://schemas.microsoft.com/office/powerpoint/2010/main"/>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90725" y="5334000"/>
            <a:ext cx="6096000" cy="630238"/>
          </a:xfrm>
          <a:prstGeom prst="rect">
            <a:avLst/>
          </a:prstGeom>
        </p:spPr>
        <p:txBody>
          <a:bodyPr vert="horz"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990725" y="681038"/>
            <a:ext cx="6096000" cy="4572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sym typeface="Gill Sans" charset="0"/>
            </a:endParaRPr>
          </a:p>
        </p:txBody>
      </p:sp>
      <p:sp>
        <p:nvSpPr>
          <p:cNvPr id="4" name="Text Placeholder 3"/>
          <p:cNvSpPr>
            <a:spLocks noGrp="1"/>
          </p:cNvSpPr>
          <p:nvPr>
            <p:ph type="body" sz="half" idx="2"/>
          </p:nvPr>
        </p:nvSpPr>
        <p:spPr>
          <a:xfrm>
            <a:off x="1990725" y="5964238"/>
            <a:ext cx="6096000" cy="8937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4093376156"/>
      </p:ext>
    </p:extLst>
  </p:cSld>
  <p:clrMapOvr>
    <a:masterClrMapping/>
  </p:clrMapOvr>
  <p:transition xmlns:p14="http://schemas.microsoft.com/office/powerpoint/2010/main"/>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508000" y="304800"/>
            <a:ext cx="9144000" cy="1270000"/>
          </a:xfrm>
          <a:prstGeom prst="rect">
            <a:avLst/>
          </a:prstGeom>
        </p:spPr>
        <p:txBody>
          <a:bodyPr vert="horz"/>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820510690"/>
      </p:ext>
    </p:extLst>
  </p:cSld>
  <p:clrMapOvr>
    <a:masterClrMapping/>
  </p:clrMapOvr>
  <p:transition xmlns:p14="http://schemas.microsoft.com/office/powerpoint/2010/main"/>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366000" y="304800"/>
            <a:ext cx="2286000" cy="6324600"/>
          </a:xfrm>
          <a:prstGeom prst="rect">
            <a:avLst/>
          </a:prstGeo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508000" y="304800"/>
            <a:ext cx="6705600" cy="63246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137511204"/>
      </p:ext>
    </p:extLst>
  </p:cSld>
  <p:clrMapOvr>
    <a:masterClrMapping/>
  </p:clrMapOvr>
  <p:transition xmlns:p14="http://schemas.microsoft.com/office/powerpoint/2010/main"/>
</p:sldLayout>
</file>

<file path=ppt/slideLayouts/slideLayout4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62000" y="2366963"/>
            <a:ext cx="8636000" cy="1633537"/>
          </a:xfrm>
        </p:spPr>
        <p:txBody>
          <a:bodyPr/>
          <a:lstStyle/>
          <a:p>
            <a:r>
              <a:rPr lang="en-US" smtClean="0"/>
              <a:t>Click to edit Master title style</a:t>
            </a:r>
            <a:endParaRPr lang="en-US"/>
          </a:p>
        </p:txBody>
      </p:sp>
      <p:sp>
        <p:nvSpPr>
          <p:cNvPr id="3" name="Subtitle 2"/>
          <p:cNvSpPr>
            <a:spLocks noGrp="1"/>
          </p:cNvSpPr>
          <p:nvPr>
            <p:ph type="subTitle" idx="1"/>
          </p:nvPr>
        </p:nvSpPr>
        <p:spPr>
          <a:xfrm>
            <a:off x="1524000" y="4318000"/>
            <a:ext cx="7112000" cy="1947863"/>
          </a:xfrm>
          <a:prstGeom prst="rect">
            <a:avLst/>
          </a:prstGeom>
        </p:spPr>
        <p:txBody>
          <a:bodyPr vert="horz"/>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1087592855"/>
      </p:ext>
    </p:extLst>
  </p:cSld>
  <p:clrMapOvr>
    <a:masterClrMapping/>
  </p:clrMapOvr>
  <p:transition xmlns:p14="http://schemas.microsoft.com/office/powerpoint/2010/main"/>
</p:sldLayout>
</file>

<file path=ppt/slideLayouts/slideLayout4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508000" y="1778000"/>
            <a:ext cx="9144000" cy="5029200"/>
          </a:xfrm>
          <a:prstGeom prst="rect">
            <a:avLst/>
          </a:prstGeom>
        </p:spPr>
        <p:txBody>
          <a:bodyPr vert="horz"/>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973150445"/>
      </p:ext>
    </p:extLst>
  </p:cSld>
  <p:clrMapOvr>
    <a:masterClrMapping/>
  </p:clrMapOvr>
  <p:transition xmlns:p14="http://schemas.microsoft.com/office/powerpoint/2010/main"/>
</p:sldLayout>
</file>

<file path=ppt/slideLayouts/slideLayout4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03275" y="4895850"/>
            <a:ext cx="8636000" cy="15144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803275" y="3228975"/>
            <a:ext cx="8636000" cy="1666875"/>
          </a:xfrm>
          <a:prstGeom prst="rect">
            <a:avLst/>
          </a:prstGeom>
        </p:spPr>
        <p:txBody>
          <a:bodyPr vert="horz"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p14="http://schemas.microsoft.com/office/powerpoint/2010/main" val="1756926468"/>
      </p:ext>
    </p:extLst>
  </p:cSld>
  <p:clrMapOvr>
    <a:masterClrMapping/>
  </p:clrMapOvr>
  <p:transition xmlns:p14="http://schemas.microsoft.com/office/powerpoint/2010/main"/>
</p:sldLayout>
</file>

<file path=ppt/slideLayouts/slideLayout4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508000" y="1778000"/>
            <a:ext cx="4495800" cy="5029200"/>
          </a:xfrm>
          <a:prstGeom prst="rect">
            <a:avLst/>
          </a:prstGeom>
        </p:spPr>
        <p:txBody>
          <a:bodyPr vert="horz"/>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5156200" y="1778000"/>
            <a:ext cx="4495800" cy="5029200"/>
          </a:xfrm>
          <a:prstGeom prst="rect">
            <a:avLst/>
          </a:prstGeom>
        </p:spPr>
        <p:txBody>
          <a:bodyPr vert="horz"/>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520795345"/>
      </p:ext>
    </p:extLst>
  </p:cSld>
  <p:clrMapOvr>
    <a:masterClrMapping/>
  </p:clrMapOvr>
  <p:transition xmlns:p14="http://schemas.microsoft.com/office/powerpoint/2010/main"/>
</p:sldLayout>
</file>

<file path=ppt/slideLayouts/slideLayout4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4800"/>
            <a:ext cx="9144000" cy="1270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508000" y="1704975"/>
            <a:ext cx="4489450" cy="711200"/>
          </a:xfrm>
          <a:prstGeom prst="rect">
            <a:avLst/>
          </a:prstGeom>
        </p:spPr>
        <p:txBody>
          <a:bodyPr vert="horz"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8000" y="2416175"/>
            <a:ext cx="4489450" cy="4391025"/>
          </a:xfrm>
          <a:prstGeom prst="rect">
            <a:avLst/>
          </a:prstGeom>
        </p:spPr>
        <p:txBody>
          <a:bodyPr vert="horz"/>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5160963" y="1704975"/>
            <a:ext cx="4491037" cy="711200"/>
          </a:xfrm>
          <a:prstGeom prst="rect">
            <a:avLst/>
          </a:prstGeom>
        </p:spPr>
        <p:txBody>
          <a:bodyPr vert="horz"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160963" y="2416175"/>
            <a:ext cx="4491037" cy="4391025"/>
          </a:xfrm>
          <a:prstGeom prst="rect">
            <a:avLst/>
          </a:prstGeom>
        </p:spPr>
        <p:txBody>
          <a:bodyPr vert="horz"/>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865176887"/>
      </p:ext>
    </p:extLst>
  </p:cSld>
  <p:clrMapOvr>
    <a:masterClrMapping/>
  </p:clrMapOvr>
  <p:transition xmlns:p14="http://schemas.microsoft.com/office/powerpoint/2010/mai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4800"/>
            <a:ext cx="9144000" cy="1270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508000" y="1704975"/>
            <a:ext cx="4489450" cy="7112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8000" y="2416175"/>
            <a:ext cx="4489450" cy="43910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5160963" y="1704975"/>
            <a:ext cx="4491037" cy="7112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160963" y="2416175"/>
            <a:ext cx="4491037" cy="43910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609340307"/>
      </p:ext>
    </p:extLst>
  </p:cSld>
  <p:clrMapOvr>
    <a:masterClrMapping/>
  </p:clrMapOvr>
  <p:transition xmlns:p14="http://schemas.microsoft.com/office/powerpoint/2010/main"/>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050379153"/>
      </p:ext>
    </p:extLst>
  </p:cSld>
  <p:clrMapOvr>
    <a:masterClrMapping/>
  </p:clrMapOvr>
  <p:transition xmlns:p14="http://schemas.microsoft.com/office/powerpoint/2010/main"/>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770958781"/>
      </p:ext>
    </p:extLst>
  </p:cSld>
  <p:clrMapOvr>
    <a:masterClrMapping/>
  </p:clrMapOvr>
  <p:transition xmlns:p14="http://schemas.microsoft.com/office/powerpoint/2010/main"/>
</p:sldLayout>
</file>

<file path=ppt/slideLayouts/slideLayout5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3213"/>
            <a:ext cx="3343275" cy="1290637"/>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971925" y="303213"/>
            <a:ext cx="5680075" cy="6503987"/>
          </a:xfrm>
          <a:prstGeom prst="rect">
            <a:avLst/>
          </a:prstGeom>
        </p:spPr>
        <p:txBody>
          <a:bodyPr vert="horz"/>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508000" y="1593850"/>
            <a:ext cx="3343275" cy="5213350"/>
          </a:xfrm>
          <a:prstGeom prst="rect">
            <a:avLst/>
          </a:prstGeom>
        </p:spPr>
        <p:txBody>
          <a:bodyPr vert="horz"/>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3257367173"/>
      </p:ext>
    </p:extLst>
  </p:cSld>
  <p:clrMapOvr>
    <a:masterClrMapping/>
  </p:clrMapOvr>
  <p:transition xmlns:p14="http://schemas.microsoft.com/office/powerpoint/2010/main"/>
</p:sldLayout>
</file>

<file path=ppt/slideLayouts/slideLayout5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90725" y="5334000"/>
            <a:ext cx="6096000" cy="6302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990725" y="681038"/>
            <a:ext cx="6096000" cy="4572000"/>
          </a:xfrm>
          <a:prstGeom prst="rect">
            <a:avLst/>
          </a:prstGeom>
        </p:spPr>
        <p:txBody>
          <a:bodyPr vert="horz"/>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sym typeface="Gill Sans" charset="0"/>
            </a:endParaRPr>
          </a:p>
        </p:txBody>
      </p:sp>
      <p:sp>
        <p:nvSpPr>
          <p:cNvPr id="4" name="Text Placeholder 3"/>
          <p:cNvSpPr>
            <a:spLocks noGrp="1"/>
          </p:cNvSpPr>
          <p:nvPr>
            <p:ph type="body" sz="half" idx="2"/>
          </p:nvPr>
        </p:nvSpPr>
        <p:spPr>
          <a:xfrm>
            <a:off x="1990725" y="5964238"/>
            <a:ext cx="6096000" cy="893762"/>
          </a:xfrm>
          <a:prstGeom prst="rect">
            <a:avLst/>
          </a:prstGeom>
        </p:spPr>
        <p:txBody>
          <a:bodyPr vert="horz"/>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3999395882"/>
      </p:ext>
    </p:extLst>
  </p:cSld>
  <p:clrMapOvr>
    <a:masterClrMapping/>
  </p:clrMapOvr>
  <p:transition xmlns:p14="http://schemas.microsoft.com/office/powerpoint/2010/main"/>
</p:sldLayout>
</file>

<file path=ppt/slideLayouts/slideLayout5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508000" y="1778000"/>
            <a:ext cx="9144000" cy="5029200"/>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420428777"/>
      </p:ext>
    </p:extLst>
  </p:cSld>
  <p:clrMapOvr>
    <a:masterClrMapping/>
  </p:clrMapOvr>
  <p:transition xmlns:p14="http://schemas.microsoft.com/office/powerpoint/2010/main"/>
</p:sldLayout>
</file>

<file path=ppt/slideLayouts/slideLayout5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366000" y="1778000"/>
            <a:ext cx="2286000" cy="53086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508000" y="1778000"/>
            <a:ext cx="6705600" cy="5308600"/>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07691062"/>
      </p:ext>
    </p:extLst>
  </p:cSld>
  <p:clrMapOvr>
    <a:masterClrMapping/>
  </p:clrMapOvr>
  <p:transition xmlns:p14="http://schemas.microsoft.com/office/powerpoint/2010/main"/>
</p:sldLayout>
</file>

<file path=ppt/slideLayouts/slideLayout5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62000" y="2366963"/>
            <a:ext cx="8636000" cy="1633537"/>
          </a:xfrm>
        </p:spPr>
        <p:txBody>
          <a:bodyPr/>
          <a:lstStyle/>
          <a:p>
            <a:r>
              <a:rPr lang="en-US" smtClean="0"/>
              <a:t>Click to edit Master title style</a:t>
            </a:r>
            <a:endParaRPr lang="en-US"/>
          </a:p>
        </p:txBody>
      </p:sp>
      <p:sp>
        <p:nvSpPr>
          <p:cNvPr id="3" name="Subtitle 2"/>
          <p:cNvSpPr>
            <a:spLocks noGrp="1"/>
          </p:cNvSpPr>
          <p:nvPr>
            <p:ph type="subTitle" idx="1"/>
          </p:nvPr>
        </p:nvSpPr>
        <p:spPr>
          <a:xfrm>
            <a:off x="1524000" y="4318000"/>
            <a:ext cx="7112000" cy="1947863"/>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91645348"/>
      </p:ext>
    </p:extLst>
  </p:cSld>
  <p:clrMapOvr>
    <a:masterClrMapping/>
  </p:clrMapOvr>
  <p:transition xmlns:p14="http://schemas.microsoft.com/office/powerpoint/2010/main"/>
</p:sldLayout>
</file>

<file path=ppt/slideLayouts/slideLayout5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929833384"/>
      </p:ext>
    </p:extLst>
  </p:cSld>
  <p:clrMapOvr>
    <a:masterClrMapping/>
  </p:clrMapOvr>
  <p:transition xmlns:p14="http://schemas.microsoft.com/office/powerpoint/2010/main"/>
</p:sldLayout>
</file>

<file path=ppt/slideLayouts/slideLayout5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03275" y="4895850"/>
            <a:ext cx="8636000" cy="15144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803275" y="3228975"/>
            <a:ext cx="8636000" cy="1666875"/>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p14="http://schemas.microsoft.com/office/powerpoint/2010/main" val="226293442"/>
      </p:ext>
    </p:extLst>
  </p:cSld>
  <p:clrMapOvr>
    <a:masterClrMapping/>
  </p:clrMapOvr>
  <p:transition xmlns:p14="http://schemas.microsoft.com/office/powerpoint/2010/main"/>
</p:sldLayout>
</file>

<file path=ppt/slideLayouts/slideLayout5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44500" y="3746500"/>
            <a:ext cx="2241550" cy="25781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2838450" y="3746500"/>
            <a:ext cx="2241550" cy="25781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18325674"/>
      </p:ext>
    </p:extLst>
  </p:cSld>
  <p:clrMapOvr>
    <a:masterClrMapping/>
  </p:clrMapOvr>
  <p:transition xmlns:p14="http://schemas.microsoft.com/office/powerpoint/2010/mai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454629655"/>
      </p:ext>
    </p:extLst>
  </p:cSld>
  <p:clrMapOvr>
    <a:masterClrMapping/>
  </p:clrMapOvr>
  <p:transition xmlns:p14="http://schemas.microsoft.com/office/powerpoint/2010/main"/>
</p:sldLayout>
</file>

<file path=ppt/slideLayouts/slideLayout6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4800"/>
            <a:ext cx="9144000" cy="1270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508000" y="1704975"/>
            <a:ext cx="4489450" cy="7112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8000" y="2416175"/>
            <a:ext cx="4489450" cy="43910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5160963" y="1704975"/>
            <a:ext cx="4491037" cy="7112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160963" y="2416175"/>
            <a:ext cx="4491037" cy="43910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172672751"/>
      </p:ext>
    </p:extLst>
  </p:cSld>
  <p:clrMapOvr>
    <a:masterClrMapping/>
  </p:clrMapOvr>
  <p:transition xmlns:p14="http://schemas.microsoft.com/office/powerpoint/2010/main"/>
</p:sldLayout>
</file>

<file path=ppt/slideLayouts/slideLayout6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4128274223"/>
      </p:ext>
    </p:extLst>
  </p:cSld>
  <p:clrMapOvr>
    <a:masterClrMapping/>
  </p:clrMapOvr>
  <p:transition xmlns:p14="http://schemas.microsoft.com/office/powerpoint/2010/main"/>
</p:sldLayout>
</file>

<file path=ppt/slideLayouts/slideLayout6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61730707"/>
      </p:ext>
    </p:extLst>
  </p:cSld>
  <p:clrMapOvr>
    <a:masterClrMapping/>
  </p:clrMapOvr>
  <p:transition xmlns:p14="http://schemas.microsoft.com/office/powerpoint/2010/main"/>
</p:sldLayout>
</file>

<file path=ppt/slideLayouts/slideLayout6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3213"/>
            <a:ext cx="3343275" cy="1290637"/>
          </a:xfrm>
        </p:spPr>
        <p:txBody>
          <a:bodyPr/>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971925" y="303213"/>
            <a:ext cx="5680075" cy="650398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508000" y="1593850"/>
            <a:ext cx="3343275" cy="521335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1225231362"/>
      </p:ext>
    </p:extLst>
  </p:cSld>
  <p:clrMapOvr>
    <a:masterClrMapping/>
  </p:clrMapOvr>
  <p:transition xmlns:p14="http://schemas.microsoft.com/office/powerpoint/2010/main"/>
</p:sldLayout>
</file>

<file path=ppt/slideLayouts/slideLayout6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90725" y="5334000"/>
            <a:ext cx="6096000" cy="630238"/>
          </a:xfrm>
        </p:spPr>
        <p:txBody>
          <a:bodyPr/>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990725" y="681038"/>
            <a:ext cx="6096000" cy="4572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sym typeface="Gill Sans" charset="0"/>
            </a:endParaRPr>
          </a:p>
        </p:txBody>
      </p:sp>
      <p:sp>
        <p:nvSpPr>
          <p:cNvPr id="4" name="Text Placeholder 3"/>
          <p:cNvSpPr>
            <a:spLocks noGrp="1"/>
          </p:cNvSpPr>
          <p:nvPr>
            <p:ph type="body" sz="half" idx="2"/>
          </p:nvPr>
        </p:nvSpPr>
        <p:spPr>
          <a:xfrm>
            <a:off x="1990725" y="5964238"/>
            <a:ext cx="6096000" cy="8937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2597787866"/>
      </p:ext>
    </p:extLst>
  </p:cSld>
  <p:clrMapOvr>
    <a:masterClrMapping/>
  </p:clrMapOvr>
  <p:transition xmlns:p14="http://schemas.microsoft.com/office/powerpoint/2010/main"/>
</p:sldLayout>
</file>

<file path=ppt/slideLayouts/slideLayout6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214850660"/>
      </p:ext>
    </p:extLst>
  </p:cSld>
  <p:clrMapOvr>
    <a:masterClrMapping/>
  </p:clrMapOvr>
  <p:transition xmlns:p14="http://schemas.microsoft.com/office/powerpoint/2010/main"/>
</p:sldLayout>
</file>

<file path=ppt/slideLayouts/slideLayout6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921125" y="1104900"/>
            <a:ext cx="1158875" cy="52197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44500" y="1104900"/>
            <a:ext cx="3324225" cy="52197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813803933"/>
      </p:ext>
    </p:extLst>
  </p:cSld>
  <p:clrMapOvr>
    <a:masterClrMapping/>
  </p:clrMapOvr>
  <p:transition xmlns:p14="http://schemas.microsoft.com/office/powerpoint/2010/main"/>
</p:sldLayout>
</file>

<file path=ppt/slideLayouts/slideLayout6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62000" y="2366963"/>
            <a:ext cx="8636000" cy="1633537"/>
          </a:xfrm>
        </p:spPr>
        <p:txBody>
          <a:bodyPr/>
          <a:lstStyle/>
          <a:p>
            <a:r>
              <a:rPr lang="en-US" smtClean="0"/>
              <a:t>Click to edit Master title style</a:t>
            </a:r>
            <a:endParaRPr lang="en-US"/>
          </a:p>
        </p:txBody>
      </p:sp>
      <p:sp>
        <p:nvSpPr>
          <p:cNvPr id="3" name="Subtitle 2"/>
          <p:cNvSpPr>
            <a:spLocks noGrp="1"/>
          </p:cNvSpPr>
          <p:nvPr>
            <p:ph type="subTitle" idx="1"/>
          </p:nvPr>
        </p:nvSpPr>
        <p:spPr>
          <a:xfrm>
            <a:off x="1524000" y="4318000"/>
            <a:ext cx="7112000" cy="1947863"/>
          </a:xfrm>
          <a:prstGeom prst="rect">
            <a:avLst/>
          </a:prstGeom>
        </p:spPr>
        <p:txBody>
          <a:bodyPr vert="horz"/>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1579652142"/>
      </p:ext>
    </p:extLst>
  </p:cSld>
  <p:clrMapOvr>
    <a:masterClrMapping/>
  </p:clrMapOvr>
  <p:transition xmlns:p14="http://schemas.microsoft.com/office/powerpoint/2010/main"/>
</p:sldLayout>
</file>

<file path=ppt/slideLayouts/slideLayout6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508000" y="1778000"/>
            <a:ext cx="9144000" cy="5029200"/>
          </a:xfrm>
          <a:prstGeom prst="rect">
            <a:avLst/>
          </a:prstGeom>
        </p:spPr>
        <p:txBody>
          <a:bodyPr vert="horz"/>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767890333"/>
      </p:ext>
    </p:extLst>
  </p:cSld>
  <p:clrMapOvr>
    <a:masterClrMapping/>
  </p:clrMapOvr>
  <p:transition xmlns:p14="http://schemas.microsoft.com/office/powerpoint/2010/main"/>
</p:sldLayout>
</file>

<file path=ppt/slideLayouts/slideLayout6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03275" y="4895850"/>
            <a:ext cx="8636000" cy="15144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803275" y="3228975"/>
            <a:ext cx="8636000" cy="1666875"/>
          </a:xfrm>
          <a:prstGeom prst="rect">
            <a:avLst/>
          </a:prstGeom>
        </p:spPr>
        <p:txBody>
          <a:bodyPr vert="horz"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p14="http://schemas.microsoft.com/office/powerpoint/2010/main" val="1013774095"/>
      </p:ext>
    </p:extLst>
  </p:cSld>
  <p:clrMapOvr>
    <a:masterClrMapping/>
  </p:clrMapOvr>
  <p:transition xmlns:p14="http://schemas.microsoft.com/office/powerpoint/2010/mai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484369764"/>
      </p:ext>
    </p:extLst>
  </p:cSld>
  <p:clrMapOvr>
    <a:masterClrMapping/>
  </p:clrMapOvr>
  <p:transition xmlns:p14="http://schemas.microsoft.com/office/powerpoint/2010/main"/>
</p:sldLayout>
</file>

<file path=ppt/slideLayouts/slideLayout7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508000" y="1778000"/>
            <a:ext cx="4495800" cy="5029200"/>
          </a:xfrm>
          <a:prstGeom prst="rect">
            <a:avLst/>
          </a:prstGeom>
        </p:spPr>
        <p:txBody>
          <a:bodyPr vert="horz"/>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5156200" y="1778000"/>
            <a:ext cx="4495800" cy="5029200"/>
          </a:xfrm>
          <a:prstGeom prst="rect">
            <a:avLst/>
          </a:prstGeom>
        </p:spPr>
        <p:txBody>
          <a:bodyPr vert="horz"/>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627199802"/>
      </p:ext>
    </p:extLst>
  </p:cSld>
  <p:clrMapOvr>
    <a:masterClrMapping/>
  </p:clrMapOvr>
  <p:transition xmlns:p14="http://schemas.microsoft.com/office/powerpoint/2010/main"/>
</p:sldLayout>
</file>

<file path=ppt/slideLayouts/slideLayout7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4800"/>
            <a:ext cx="9144000" cy="1270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508000" y="1704975"/>
            <a:ext cx="4489450" cy="711200"/>
          </a:xfrm>
          <a:prstGeom prst="rect">
            <a:avLst/>
          </a:prstGeom>
        </p:spPr>
        <p:txBody>
          <a:bodyPr vert="horz"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8000" y="2416175"/>
            <a:ext cx="4489450" cy="4391025"/>
          </a:xfrm>
          <a:prstGeom prst="rect">
            <a:avLst/>
          </a:prstGeom>
        </p:spPr>
        <p:txBody>
          <a:bodyPr vert="horz"/>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5160963" y="1704975"/>
            <a:ext cx="4491037" cy="711200"/>
          </a:xfrm>
          <a:prstGeom prst="rect">
            <a:avLst/>
          </a:prstGeom>
        </p:spPr>
        <p:txBody>
          <a:bodyPr vert="horz"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160963" y="2416175"/>
            <a:ext cx="4491037" cy="4391025"/>
          </a:xfrm>
          <a:prstGeom prst="rect">
            <a:avLst/>
          </a:prstGeom>
        </p:spPr>
        <p:txBody>
          <a:bodyPr vert="horz"/>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203459647"/>
      </p:ext>
    </p:extLst>
  </p:cSld>
  <p:clrMapOvr>
    <a:masterClrMapping/>
  </p:clrMapOvr>
  <p:transition xmlns:p14="http://schemas.microsoft.com/office/powerpoint/2010/main"/>
</p:sldLayout>
</file>

<file path=ppt/slideLayouts/slideLayout7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4041023050"/>
      </p:ext>
    </p:extLst>
  </p:cSld>
  <p:clrMapOvr>
    <a:masterClrMapping/>
  </p:clrMapOvr>
  <p:transition xmlns:p14="http://schemas.microsoft.com/office/powerpoint/2010/main"/>
</p:sldLayout>
</file>

<file path=ppt/slideLayouts/slideLayout7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785463264"/>
      </p:ext>
    </p:extLst>
  </p:cSld>
  <p:clrMapOvr>
    <a:masterClrMapping/>
  </p:clrMapOvr>
  <p:transition xmlns:p14="http://schemas.microsoft.com/office/powerpoint/2010/main"/>
</p:sldLayout>
</file>

<file path=ppt/slideLayouts/slideLayout7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3213"/>
            <a:ext cx="3343275" cy="1290637"/>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971925" y="303213"/>
            <a:ext cx="5680075" cy="6503987"/>
          </a:xfrm>
          <a:prstGeom prst="rect">
            <a:avLst/>
          </a:prstGeom>
        </p:spPr>
        <p:txBody>
          <a:bodyPr vert="horz"/>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508000" y="1593850"/>
            <a:ext cx="3343275" cy="5213350"/>
          </a:xfrm>
          <a:prstGeom prst="rect">
            <a:avLst/>
          </a:prstGeom>
        </p:spPr>
        <p:txBody>
          <a:bodyPr vert="horz"/>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769019355"/>
      </p:ext>
    </p:extLst>
  </p:cSld>
  <p:clrMapOvr>
    <a:masterClrMapping/>
  </p:clrMapOvr>
  <p:transition xmlns:p14="http://schemas.microsoft.com/office/powerpoint/2010/main"/>
</p:sldLayout>
</file>

<file path=ppt/slideLayouts/slideLayout7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90725" y="5334000"/>
            <a:ext cx="6096000" cy="6302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990725" y="681038"/>
            <a:ext cx="6096000" cy="4572000"/>
          </a:xfrm>
          <a:prstGeom prst="rect">
            <a:avLst/>
          </a:prstGeom>
        </p:spPr>
        <p:txBody>
          <a:bodyPr vert="horz"/>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sym typeface="Gill Sans" charset="0"/>
            </a:endParaRPr>
          </a:p>
        </p:txBody>
      </p:sp>
      <p:sp>
        <p:nvSpPr>
          <p:cNvPr id="4" name="Text Placeholder 3"/>
          <p:cNvSpPr>
            <a:spLocks noGrp="1"/>
          </p:cNvSpPr>
          <p:nvPr>
            <p:ph type="body" sz="half" idx="2"/>
          </p:nvPr>
        </p:nvSpPr>
        <p:spPr>
          <a:xfrm>
            <a:off x="1990725" y="5964238"/>
            <a:ext cx="6096000" cy="893762"/>
          </a:xfrm>
          <a:prstGeom prst="rect">
            <a:avLst/>
          </a:prstGeom>
        </p:spPr>
        <p:txBody>
          <a:bodyPr vert="horz"/>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1048683884"/>
      </p:ext>
    </p:extLst>
  </p:cSld>
  <p:clrMapOvr>
    <a:masterClrMapping/>
  </p:clrMapOvr>
  <p:transition xmlns:p14="http://schemas.microsoft.com/office/powerpoint/2010/main"/>
</p:sldLayout>
</file>

<file path=ppt/slideLayouts/slideLayout7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508000" y="1778000"/>
            <a:ext cx="9144000" cy="5029200"/>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91199079"/>
      </p:ext>
    </p:extLst>
  </p:cSld>
  <p:clrMapOvr>
    <a:masterClrMapping/>
  </p:clrMapOvr>
  <p:transition xmlns:p14="http://schemas.microsoft.com/office/powerpoint/2010/main"/>
</p:sldLayout>
</file>

<file path=ppt/slideLayouts/slideLayout7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366000" y="203200"/>
            <a:ext cx="2286000" cy="66040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508000" y="203200"/>
            <a:ext cx="6705600" cy="6604000"/>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8371725"/>
      </p:ext>
    </p:extLst>
  </p:cSld>
  <p:clrMapOvr>
    <a:masterClrMapping/>
  </p:clrMapOvr>
  <p:transition xmlns:p14="http://schemas.microsoft.com/office/powerpoint/2010/main"/>
</p:sldLayout>
</file>

<file path=ppt/slideLayouts/slideLayout7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62000" y="2366963"/>
            <a:ext cx="8636000" cy="1633537"/>
          </a:xfrm>
          <a:prstGeom prst="rect">
            <a:avLst/>
          </a:prstGeom>
        </p:spPr>
        <p:txBody>
          <a:bodyPr vert="horz"/>
          <a:lstStyle/>
          <a:p>
            <a:r>
              <a:rPr lang="en-US" smtClean="0"/>
              <a:t>Click to edit Master title style</a:t>
            </a:r>
            <a:endParaRPr lang="en-US"/>
          </a:p>
        </p:txBody>
      </p:sp>
      <p:sp>
        <p:nvSpPr>
          <p:cNvPr id="3" name="Subtitle 2"/>
          <p:cNvSpPr>
            <a:spLocks noGrp="1"/>
          </p:cNvSpPr>
          <p:nvPr>
            <p:ph type="subTitle" idx="1"/>
          </p:nvPr>
        </p:nvSpPr>
        <p:spPr>
          <a:xfrm>
            <a:off x="1524000" y="4318000"/>
            <a:ext cx="7112000" cy="1947863"/>
          </a:xfrm>
          <a:prstGeom prst="rect">
            <a:avLst/>
          </a:prstGeom>
        </p:spPr>
        <p:txBody>
          <a:bodyPr vert="horz"/>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2683701236"/>
      </p:ext>
    </p:extLst>
  </p:cSld>
  <p:clrMapOvr>
    <a:masterClrMapping/>
  </p:clrMapOvr>
  <p:transition xmlns:p14="http://schemas.microsoft.com/office/powerpoint/2010/main"/>
</p:sldLayout>
</file>

<file path=ppt/slideLayouts/slideLayout7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08000" y="304800"/>
            <a:ext cx="9144000" cy="1270000"/>
          </a:xfrm>
          <a:prstGeom prst="rect">
            <a:avLst/>
          </a:prstGeom>
        </p:spPr>
        <p:txBody>
          <a:bodyPr vert="horz"/>
          <a:lstStyle/>
          <a:p>
            <a:r>
              <a:rPr lang="en-US" smtClean="0"/>
              <a:t>Click to edit Master title style</a:t>
            </a:r>
            <a:endParaRPr lang="en-US"/>
          </a:p>
        </p:txBody>
      </p:sp>
      <p:sp>
        <p:nvSpPr>
          <p:cNvPr id="3" name="Content Placeholder 2"/>
          <p:cNvSpPr>
            <a:spLocks noGrp="1"/>
          </p:cNvSpPr>
          <p:nvPr>
            <p:ph idx="1"/>
          </p:nvPr>
        </p:nvSpPr>
        <p:spPr>
          <a:xfrm>
            <a:off x="508000" y="1778000"/>
            <a:ext cx="9144000" cy="5029200"/>
          </a:xfrm>
          <a:prstGeom prst="rect">
            <a:avLst/>
          </a:prstGeom>
        </p:spPr>
        <p:txBody>
          <a:bodyPr vert="horz"/>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827785940"/>
      </p:ext>
    </p:extLst>
  </p:cSld>
  <p:clrMapOvr>
    <a:masterClrMapping/>
  </p:clrMapOvr>
  <p:transition xmlns:p14="http://schemas.microsoft.com/office/powerpoint/2010/mai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3213"/>
            <a:ext cx="3343275" cy="1290637"/>
          </a:xfrm>
        </p:spPr>
        <p:txBody>
          <a:bodyPr/>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971925" y="303213"/>
            <a:ext cx="5680075" cy="650398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508000" y="1593850"/>
            <a:ext cx="3343275" cy="521335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416414379"/>
      </p:ext>
    </p:extLst>
  </p:cSld>
  <p:clrMapOvr>
    <a:masterClrMapping/>
  </p:clrMapOvr>
  <p:transition xmlns:p14="http://schemas.microsoft.com/office/powerpoint/2010/main"/>
</p:sldLayout>
</file>

<file path=ppt/slideLayouts/slideLayout8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03275" y="4895850"/>
            <a:ext cx="8636000" cy="1514475"/>
          </a:xfrm>
          <a:prstGeom prst="rect">
            <a:avLst/>
          </a:prstGeom>
        </p:spPr>
        <p:txBody>
          <a:bodyPr vert="horz"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803275" y="3228975"/>
            <a:ext cx="8636000" cy="1666875"/>
          </a:xfrm>
          <a:prstGeom prst="rect">
            <a:avLst/>
          </a:prstGeom>
        </p:spPr>
        <p:txBody>
          <a:bodyPr vert="horz"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p14="http://schemas.microsoft.com/office/powerpoint/2010/main" val="202912086"/>
      </p:ext>
    </p:extLst>
  </p:cSld>
  <p:clrMapOvr>
    <a:masterClrMapping/>
  </p:clrMapOvr>
  <p:transition xmlns:p14="http://schemas.microsoft.com/office/powerpoint/2010/main"/>
</p:sldLayout>
</file>

<file path=ppt/slideLayouts/slideLayout8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08000" y="304800"/>
            <a:ext cx="9144000" cy="1270000"/>
          </a:xfrm>
          <a:prstGeom prst="rect">
            <a:avLst/>
          </a:prstGeom>
        </p:spPr>
        <p:txBody>
          <a:bodyPr vert="horz"/>
          <a:lstStyle/>
          <a:p>
            <a:r>
              <a:rPr lang="en-US" smtClean="0"/>
              <a:t>Click to edit Master title style</a:t>
            </a:r>
            <a:endParaRPr lang="en-US"/>
          </a:p>
        </p:txBody>
      </p:sp>
      <p:sp>
        <p:nvSpPr>
          <p:cNvPr id="3" name="Content Placeholder 2"/>
          <p:cNvSpPr>
            <a:spLocks noGrp="1"/>
          </p:cNvSpPr>
          <p:nvPr>
            <p:ph sz="half" idx="1"/>
          </p:nvPr>
        </p:nvSpPr>
        <p:spPr>
          <a:xfrm>
            <a:off x="508000" y="1778000"/>
            <a:ext cx="4495800" cy="5029200"/>
          </a:xfrm>
          <a:prstGeom prst="rect">
            <a:avLst/>
          </a:prstGeom>
        </p:spPr>
        <p:txBody>
          <a:bodyPr vert="horz"/>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5156200" y="1778000"/>
            <a:ext cx="4495800" cy="5029200"/>
          </a:xfrm>
          <a:prstGeom prst="rect">
            <a:avLst/>
          </a:prstGeom>
        </p:spPr>
        <p:txBody>
          <a:bodyPr vert="horz"/>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05437234"/>
      </p:ext>
    </p:extLst>
  </p:cSld>
  <p:clrMapOvr>
    <a:masterClrMapping/>
  </p:clrMapOvr>
  <p:transition xmlns:p14="http://schemas.microsoft.com/office/powerpoint/2010/main"/>
</p:sldLayout>
</file>

<file path=ppt/slideLayouts/slideLayout8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4800"/>
            <a:ext cx="9144000" cy="1270000"/>
          </a:xfrm>
          <a:prstGeom prst="rect">
            <a:avLst/>
          </a:prstGeom>
        </p:spPr>
        <p:txBody>
          <a:bodyPr vert="horz"/>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508000" y="1704975"/>
            <a:ext cx="4489450" cy="711200"/>
          </a:xfrm>
          <a:prstGeom prst="rect">
            <a:avLst/>
          </a:prstGeom>
        </p:spPr>
        <p:txBody>
          <a:bodyPr vert="horz"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8000" y="2416175"/>
            <a:ext cx="4489450" cy="4391025"/>
          </a:xfrm>
          <a:prstGeom prst="rect">
            <a:avLst/>
          </a:prstGeom>
        </p:spPr>
        <p:txBody>
          <a:bodyPr vert="horz"/>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5160963" y="1704975"/>
            <a:ext cx="4491037" cy="711200"/>
          </a:xfrm>
          <a:prstGeom prst="rect">
            <a:avLst/>
          </a:prstGeom>
        </p:spPr>
        <p:txBody>
          <a:bodyPr vert="horz"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160963" y="2416175"/>
            <a:ext cx="4491037" cy="4391025"/>
          </a:xfrm>
          <a:prstGeom prst="rect">
            <a:avLst/>
          </a:prstGeom>
        </p:spPr>
        <p:txBody>
          <a:bodyPr vert="horz"/>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86824929"/>
      </p:ext>
    </p:extLst>
  </p:cSld>
  <p:clrMapOvr>
    <a:masterClrMapping/>
  </p:clrMapOvr>
  <p:transition xmlns:p14="http://schemas.microsoft.com/office/powerpoint/2010/main"/>
</p:sldLayout>
</file>

<file path=ppt/slideLayouts/slideLayout8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508000" y="304800"/>
            <a:ext cx="9144000" cy="1270000"/>
          </a:xfrm>
          <a:prstGeom prst="rect">
            <a:avLst/>
          </a:prstGeom>
        </p:spPr>
        <p:txBody>
          <a:bodyPr vert="horz"/>
          <a:lstStyle/>
          <a:p>
            <a:r>
              <a:rPr lang="en-US" smtClean="0"/>
              <a:t>Click to edit Master title style</a:t>
            </a:r>
            <a:endParaRPr lang="en-US"/>
          </a:p>
        </p:txBody>
      </p:sp>
    </p:spTree>
    <p:extLst>
      <p:ext uri="{BB962C8B-B14F-4D97-AF65-F5344CB8AC3E}">
        <p14:creationId xmlns:p14="http://schemas.microsoft.com/office/powerpoint/2010/main" val="2307819927"/>
      </p:ext>
    </p:extLst>
  </p:cSld>
  <p:clrMapOvr>
    <a:masterClrMapping/>
  </p:clrMapOvr>
  <p:transition xmlns:p14="http://schemas.microsoft.com/office/powerpoint/2010/main"/>
</p:sldLayout>
</file>

<file path=ppt/slideLayouts/slideLayout8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276075242"/>
      </p:ext>
    </p:extLst>
  </p:cSld>
  <p:clrMapOvr>
    <a:masterClrMapping/>
  </p:clrMapOvr>
  <p:transition xmlns:p14="http://schemas.microsoft.com/office/powerpoint/2010/main"/>
</p:sldLayout>
</file>

<file path=ppt/slideLayouts/slideLayout8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3213"/>
            <a:ext cx="3343275" cy="1290637"/>
          </a:xfrm>
          <a:prstGeom prst="rect">
            <a:avLst/>
          </a:prstGeom>
        </p:spPr>
        <p:txBody>
          <a:bodyPr vert="horz"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971925" y="303213"/>
            <a:ext cx="5680075" cy="6503987"/>
          </a:xfrm>
          <a:prstGeom prst="rect">
            <a:avLst/>
          </a:prstGeom>
        </p:spPr>
        <p:txBody>
          <a:bodyPr vert="horz"/>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508000" y="1593850"/>
            <a:ext cx="3343275" cy="5213350"/>
          </a:xfrm>
          <a:prstGeom prst="rect">
            <a:avLst/>
          </a:prstGeom>
        </p:spPr>
        <p:txBody>
          <a:bodyPr vert="horz"/>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3739157715"/>
      </p:ext>
    </p:extLst>
  </p:cSld>
  <p:clrMapOvr>
    <a:masterClrMapping/>
  </p:clrMapOvr>
  <p:transition xmlns:p14="http://schemas.microsoft.com/office/powerpoint/2010/main"/>
</p:sldLayout>
</file>

<file path=ppt/slideLayouts/slideLayout8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90725" y="5334000"/>
            <a:ext cx="6096000" cy="630238"/>
          </a:xfrm>
          <a:prstGeom prst="rect">
            <a:avLst/>
          </a:prstGeom>
        </p:spPr>
        <p:txBody>
          <a:bodyPr vert="horz"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990725" y="681038"/>
            <a:ext cx="6096000" cy="4572000"/>
          </a:xfrm>
          <a:prstGeom prst="rect">
            <a:avLst/>
          </a:prstGeom>
        </p:spPr>
        <p:txBody>
          <a:bodyPr vert="horz"/>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sym typeface="Gill Sans" charset="0"/>
            </a:endParaRPr>
          </a:p>
        </p:txBody>
      </p:sp>
      <p:sp>
        <p:nvSpPr>
          <p:cNvPr id="4" name="Text Placeholder 3"/>
          <p:cNvSpPr>
            <a:spLocks noGrp="1"/>
          </p:cNvSpPr>
          <p:nvPr>
            <p:ph type="body" sz="half" idx="2"/>
          </p:nvPr>
        </p:nvSpPr>
        <p:spPr>
          <a:xfrm>
            <a:off x="1990725" y="5964238"/>
            <a:ext cx="6096000" cy="893762"/>
          </a:xfrm>
          <a:prstGeom prst="rect">
            <a:avLst/>
          </a:prstGeom>
        </p:spPr>
        <p:txBody>
          <a:bodyPr vert="horz"/>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2843143314"/>
      </p:ext>
    </p:extLst>
  </p:cSld>
  <p:clrMapOvr>
    <a:masterClrMapping/>
  </p:clrMapOvr>
  <p:transition xmlns:p14="http://schemas.microsoft.com/office/powerpoint/2010/main"/>
</p:sldLayout>
</file>

<file path=ppt/slideLayouts/slideLayout8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508000" y="304800"/>
            <a:ext cx="9144000" cy="1270000"/>
          </a:xfrm>
          <a:prstGeom prst="rect">
            <a:avLst/>
          </a:prstGeom>
        </p:spPr>
        <p:txBody>
          <a:bodyPr vert="horz"/>
          <a:lstStyle/>
          <a:p>
            <a:r>
              <a:rPr lang="en-US" smtClean="0"/>
              <a:t>Click to edit Master title style</a:t>
            </a:r>
            <a:endParaRPr lang="en-US"/>
          </a:p>
        </p:txBody>
      </p:sp>
      <p:sp>
        <p:nvSpPr>
          <p:cNvPr id="3" name="Vertical Text Placeholder 2"/>
          <p:cNvSpPr>
            <a:spLocks noGrp="1"/>
          </p:cNvSpPr>
          <p:nvPr>
            <p:ph type="body" orient="vert" idx="1"/>
          </p:nvPr>
        </p:nvSpPr>
        <p:spPr>
          <a:xfrm>
            <a:off x="508000" y="1778000"/>
            <a:ext cx="9144000" cy="5029200"/>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237652498"/>
      </p:ext>
    </p:extLst>
  </p:cSld>
  <p:clrMapOvr>
    <a:masterClrMapping/>
  </p:clrMapOvr>
  <p:transition xmlns:p14="http://schemas.microsoft.com/office/powerpoint/2010/main"/>
</p:sldLayout>
</file>

<file path=ppt/slideLayouts/slideLayout8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366000" y="304800"/>
            <a:ext cx="2286000" cy="6502400"/>
          </a:xfrm>
          <a:prstGeom prst="rect">
            <a:avLst/>
          </a:prstGeo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508000" y="304800"/>
            <a:ext cx="6705600" cy="6502400"/>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153479303"/>
      </p:ext>
    </p:extLst>
  </p:cSld>
  <p:clrMapOvr>
    <a:masterClrMapping/>
  </p:clrMapOvr>
  <p:transition xmlns:p14="http://schemas.microsoft.com/office/powerpoint/2010/main"/>
</p:sldLayout>
</file>

<file path=ppt/slideLayouts/slideLayout8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62000" y="2366963"/>
            <a:ext cx="8636000" cy="1633537"/>
          </a:xfrm>
        </p:spPr>
        <p:txBody>
          <a:bodyPr/>
          <a:lstStyle/>
          <a:p>
            <a:r>
              <a:rPr lang="en-US" smtClean="0"/>
              <a:t>Click to edit Master title style</a:t>
            </a:r>
            <a:endParaRPr lang="en-US"/>
          </a:p>
        </p:txBody>
      </p:sp>
      <p:sp>
        <p:nvSpPr>
          <p:cNvPr id="3" name="Subtitle 2"/>
          <p:cNvSpPr>
            <a:spLocks noGrp="1"/>
          </p:cNvSpPr>
          <p:nvPr>
            <p:ph type="subTitle" idx="1"/>
          </p:nvPr>
        </p:nvSpPr>
        <p:spPr>
          <a:xfrm>
            <a:off x="1524000" y="4318000"/>
            <a:ext cx="7112000" cy="1947863"/>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2735969222"/>
      </p:ext>
    </p:extLst>
  </p:cSld>
  <p:clrMapOvr>
    <a:masterClrMapping/>
  </p:clrMapOvr>
  <p:transition xmlns:p14="http://schemas.microsoft.com/office/powerpoint/2010/mai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90725" y="5334000"/>
            <a:ext cx="6096000" cy="630238"/>
          </a:xfrm>
        </p:spPr>
        <p:txBody>
          <a:bodyPr/>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990725" y="681038"/>
            <a:ext cx="6096000" cy="4572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sym typeface="Gill Sans" charset="0"/>
            </a:endParaRPr>
          </a:p>
        </p:txBody>
      </p:sp>
      <p:sp>
        <p:nvSpPr>
          <p:cNvPr id="4" name="Text Placeholder 3"/>
          <p:cNvSpPr>
            <a:spLocks noGrp="1"/>
          </p:cNvSpPr>
          <p:nvPr>
            <p:ph type="body" sz="half" idx="2"/>
          </p:nvPr>
        </p:nvSpPr>
        <p:spPr>
          <a:xfrm>
            <a:off x="1990725" y="5964238"/>
            <a:ext cx="6096000" cy="8937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3978198257"/>
      </p:ext>
    </p:extLst>
  </p:cSld>
  <p:clrMapOvr>
    <a:masterClrMapping/>
  </p:clrMapOvr>
  <p:transition xmlns:p14="http://schemas.microsoft.com/office/powerpoint/2010/main"/>
</p:sldLayout>
</file>

<file path=ppt/slideLayouts/slideLayout9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49501950"/>
      </p:ext>
    </p:extLst>
  </p:cSld>
  <p:clrMapOvr>
    <a:masterClrMapping/>
  </p:clrMapOvr>
  <p:transition xmlns:p14="http://schemas.microsoft.com/office/powerpoint/2010/main"/>
</p:sldLayout>
</file>

<file path=ppt/slideLayouts/slideLayout9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03275" y="4895850"/>
            <a:ext cx="8636000" cy="15144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803275" y="3228975"/>
            <a:ext cx="8636000" cy="1666875"/>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p14="http://schemas.microsoft.com/office/powerpoint/2010/main" val="2672814983"/>
      </p:ext>
    </p:extLst>
  </p:cSld>
  <p:clrMapOvr>
    <a:masterClrMapping/>
  </p:clrMapOvr>
  <p:transition xmlns:p14="http://schemas.microsoft.com/office/powerpoint/2010/main"/>
</p:sldLayout>
</file>

<file path=ppt/slideLayouts/slideLayout9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990600" y="2159000"/>
            <a:ext cx="1892300" cy="4470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3035300" y="2159000"/>
            <a:ext cx="1892300" cy="4470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420486417"/>
      </p:ext>
    </p:extLst>
  </p:cSld>
  <p:clrMapOvr>
    <a:masterClrMapping/>
  </p:clrMapOvr>
  <p:transition xmlns:p14="http://schemas.microsoft.com/office/powerpoint/2010/main"/>
</p:sldLayout>
</file>

<file path=ppt/slideLayouts/slideLayout9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4800"/>
            <a:ext cx="9144000" cy="1270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508000" y="1704975"/>
            <a:ext cx="4489450" cy="7112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8000" y="2416175"/>
            <a:ext cx="4489450" cy="43910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5160963" y="1704975"/>
            <a:ext cx="4491037" cy="7112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160963" y="2416175"/>
            <a:ext cx="4491037" cy="43910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581442366"/>
      </p:ext>
    </p:extLst>
  </p:cSld>
  <p:clrMapOvr>
    <a:masterClrMapping/>
  </p:clrMapOvr>
  <p:transition xmlns:p14="http://schemas.microsoft.com/office/powerpoint/2010/main"/>
</p:sldLayout>
</file>

<file path=ppt/slideLayouts/slideLayout9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147766768"/>
      </p:ext>
    </p:extLst>
  </p:cSld>
  <p:clrMapOvr>
    <a:masterClrMapping/>
  </p:clrMapOvr>
  <p:transition xmlns:p14="http://schemas.microsoft.com/office/powerpoint/2010/main"/>
</p:sldLayout>
</file>

<file path=ppt/slideLayouts/slideLayout9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951662410"/>
      </p:ext>
    </p:extLst>
  </p:cSld>
  <p:clrMapOvr>
    <a:masterClrMapping/>
  </p:clrMapOvr>
  <p:transition xmlns:p14="http://schemas.microsoft.com/office/powerpoint/2010/main"/>
</p:sldLayout>
</file>

<file path=ppt/slideLayouts/slideLayout9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0" y="303213"/>
            <a:ext cx="3343275" cy="1290637"/>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971925" y="303213"/>
            <a:ext cx="5680075" cy="650398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508000" y="1593850"/>
            <a:ext cx="3343275" cy="521335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1929854809"/>
      </p:ext>
    </p:extLst>
  </p:cSld>
  <p:clrMapOvr>
    <a:masterClrMapping/>
  </p:clrMapOvr>
  <p:transition xmlns:p14="http://schemas.microsoft.com/office/powerpoint/2010/main"/>
</p:sldLayout>
</file>

<file path=ppt/slideLayouts/slideLayout9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90725" y="5334000"/>
            <a:ext cx="6096000" cy="6302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990725" y="681038"/>
            <a:ext cx="6096000" cy="4572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sym typeface="Gill Sans" charset="0"/>
            </a:endParaRPr>
          </a:p>
        </p:txBody>
      </p:sp>
      <p:sp>
        <p:nvSpPr>
          <p:cNvPr id="4" name="Text Placeholder 3"/>
          <p:cNvSpPr>
            <a:spLocks noGrp="1"/>
          </p:cNvSpPr>
          <p:nvPr>
            <p:ph type="body" sz="half" idx="2"/>
          </p:nvPr>
        </p:nvSpPr>
        <p:spPr>
          <a:xfrm>
            <a:off x="1990725" y="5964238"/>
            <a:ext cx="6096000" cy="8937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2680729158"/>
      </p:ext>
    </p:extLst>
  </p:cSld>
  <p:clrMapOvr>
    <a:masterClrMapping/>
  </p:clrMapOvr>
  <p:transition xmlns:p14="http://schemas.microsoft.com/office/powerpoint/2010/main"/>
</p:sldLayout>
</file>

<file path=ppt/slideLayouts/slideLayout9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170713741"/>
      </p:ext>
    </p:extLst>
  </p:cSld>
  <p:clrMapOvr>
    <a:masterClrMapping/>
  </p:clrMapOvr>
  <p:transition xmlns:p14="http://schemas.microsoft.com/office/powerpoint/2010/main"/>
</p:sldLayout>
</file>

<file path=ppt/slideLayouts/slideLayout9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124700" y="203200"/>
            <a:ext cx="2044700" cy="64262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990600" y="203200"/>
            <a:ext cx="5981700" cy="64262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357276123"/>
      </p:ext>
    </p:extLst>
  </p:cSld>
  <p:clrMapOvr>
    <a:masterClrMapping/>
  </p:clrMapOvr>
  <p:transition xmlns:p14="http://schemas.microsoft.com/office/powerpoint/2010/main"/>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10.xml.rels><?xml version="1.0" encoding="UTF-8" standalone="yes"?>
<Relationships xmlns="http://schemas.openxmlformats.org/package/2006/relationships"><Relationship Id="rId11" Type="http://schemas.openxmlformats.org/officeDocument/2006/relationships/slideLayout" Target="../slideLayouts/slideLayout110.xml"/><Relationship Id="rId12" Type="http://schemas.openxmlformats.org/officeDocument/2006/relationships/theme" Target="../theme/theme10.xml"/><Relationship Id="rId1" Type="http://schemas.openxmlformats.org/officeDocument/2006/relationships/slideLayout" Target="../slideLayouts/slideLayout100.xml"/><Relationship Id="rId2" Type="http://schemas.openxmlformats.org/officeDocument/2006/relationships/slideLayout" Target="../slideLayouts/slideLayout101.xml"/><Relationship Id="rId3" Type="http://schemas.openxmlformats.org/officeDocument/2006/relationships/slideLayout" Target="../slideLayouts/slideLayout102.xml"/><Relationship Id="rId4" Type="http://schemas.openxmlformats.org/officeDocument/2006/relationships/slideLayout" Target="../slideLayouts/slideLayout103.xml"/><Relationship Id="rId5" Type="http://schemas.openxmlformats.org/officeDocument/2006/relationships/slideLayout" Target="../slideLayouts/slideLayout104.xml"/><Relationship Id="rId6" Type="http://schemas.openxmlformats.org/officeDocument/2006/relationships/slideLayout" Target="../slideLayouts/slideLayout105.xml"/><Relationship Id="rId7" Type="http://schemas.openxmlformats.org/officeDocument/2006/relationships/slideLayout" Target="../slideLayouts/slideLayout106.xml"/><Relationship Id="rId8" Type="http://schemas.openxmlformats.org/officeDocument/2006/relationships/slideLayout" Target="../slideLayouts/slideLayout107.xml"/><Relationship Id="rId9" Type="http://schemas.openxmlformats.org/officeDocument/2006/relationships/slideLayout" Target="../slideLayouts/slideLayout108.xml"/><Relationship Id="rId10" Type="http://schemas.openxmlformats.org/officeDocument/2006/relationships/slideLayout" Target="../slideLayouts/slideLayout109.xml"/></Relationships>
</file>

<file path=ppt/slideMasters/_rels/slideMaster11.xml.rels><?xml version="1.0" encoding="UTF-8" standalone="yes"?>
<Relationships xmlns="http://schemas.openxmlformats.org/package/2006/relationships"><Relationship Id="rId11" Type="http://schemas.openxmlformats.org/officeDocument/2006/relationships/slideLayout" Target="../slideLayouts/slideLayout121.xml"/><Relationship Id="rId12" Type="http://schemas.openxmlformats.org/officeDocument/2006/relationships/theme" Target="../theme/theme11.xml"/><Relationship Id="rId13" Type="http://schemas.openxmlformats.org/officeDocument/2006/relationships/image" Target="../media/image4.png"/><Relationship Id="rId1" Type="http://schemas.openxmlformats.org/officeDocument/2006/relationships/slideLayout" Target="../slideLayouts/slideLayout111.xml"/><Relationship Id="rId2" Type="http://schemas.openxmlformats.org/officeDocument/2006/relationships/slideLayout" Target="../slideLayouts/slideLayout112.xml"/><Relationship Id="rId3" Type="http://schemas.openxmlformats.org/officeDocument/2006/relationships/slideLayout" Target="../slideLayouts/slideLayout113.xml"/><Relationship Id="rId4" Type="http://schemas.openxmlformats.org/officeDocument/2006/relationships/slideLayout" Target="../slideLayouts/slideLayout114.xml"/><Relationship Id="rId5" Type="http://schemas.openxmlformats.org/officeDocument/2006/relationships/slideLayout" Target="../slideLayouts/slideLayout115.xml"/><Relationship Id="rId6" Type="http://schemas.openxmlformats.org/officeDocument/2006/relationships/slideLayout" Target="../slideLayouts/slideLayout116.xml"/><Relationship Id="rId7" Type="http://schemas.openxmlformats.org/officeDocument/2006/relationships/slideLayout" Target="../slideLayouts/slideLayout117.xml"/><Relationship Id="rId8" Type="http://schemas.openxmlformats.org/officeDocument/2006/relationships/slideLayout" Target="../slideLayouts/slideLayout118.xml"/><Relationship Id="rId9" Type="http://schemas.openxmlformats.org/officeDocument/2006/relationships/slideLayout" Target="../slideLayouts/slideLayout119.xml"/><Relationship Id="rId10" Type="http://schemas.openxmlformats.org/officeDocument/2006/relationships/slideLayout" Target="../slideLayouts/slideLayout120.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2" Type="http://schemas.openxmlformats.org/officeDocument/2006/relationships/theme" Target="../theme/theme2.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33.xml"/><Relationship Id="rId12" Type="http://schemas.openxmlformats.org/officeDocument/2006/relationships/theme" Target="../theme/theme3.xml"/><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slideLayout" Target="../slideLayouts/slideLayout25.xml"/><Relationship Id="rId4" Type="http://schemas.openxmlformats.org/officeDocument/2006/relationships/slideLayout" Target="../slideLayouts/slideLayout26.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 Id="rId9" Type="http://schemas.openxmlformats.org/officeDocument/2006/relationships/slideLayout" Target="../slideLayouts/slideLayout31.xml"/><Relationship Id="rId10" Type="http://schemas.openxmlformats.org/officeDocument/2006/relationships/slideLayout" Target="../slideLayouts/slideLayout32.xml"/></Relationships>
</file>

<file path=ppt/slideMasters/_rels/slideMaster4.xml.rels><?xml version="1.0" encoding="UTF-8" standalone="yes"?>
<Relationships xmlns="http://schemas.openxmlformats.org/package/2006/relationships"><Relationship Id="rId11" Type="http://schemas.openxmlformats.org/officeDocument/2006/relationships/slideLayout" Target="../slideLayouts/slideLayout44.xml"/><Relationship Id="rId12" Type="http://schemas.openxmlformats.org/officeDocument/2006/relationships/theme" Target="../theme/theme4.xml"/><Relationship Id="rId1" Type="http://schemas.openxmlformats.org/officeDocument/2006/relationships/slideLayout" Target="../slideLayouts/slideLayout34.xml"/><Relationship Id="rId2" Type="http://schemas.openxmlformats.org/officeDocument/2006/relationships/slideLayout" Target="../slideLayouts/slideLayout35.xml"/><Relationship Id="rId3" Type="http://schemas.openxmlformats.org/officeDocument/2006/relationships/slideLayout" Target="../slideLayouts/slideLayout36.xml"/><Relationship Id="rId4" Type="http://schemas.openxmlformats.org/officeDocument/2006/relationships/slideLayout" Target="../slideLayouts/slideLayout37.xml"/><Relationship Id="rId5" Type="http://schemas.openxmlformats.org/officeDocument/2006/relationships/slideLayout" Target="../slideLayouts/slideLayout38.xml"/><Relationship Id="rId6" Type="http://schemas.openxmlformats.org/officeDocument/2006/relationships/slideLayout" Target="../slideLayouts/slideLayout39.xml"/><Relationship Id="rId7" Type="http://schemas.openxmlformats.org/officeDocument/2006/relationships/slideLayout" Target="../slideLayouts/slideLayout40.xml"/><Relationship Id="rId8" Type="http://schemas.openxmlformats.org/officeDocument/2006/relationships/slideLayout" Target="../slideLayouts/slideLayout41.xml"/><Relationship Id="rId9" Type="http://schemas.openxmlformats.org/officeDocument/2006/relationships/slideLayout" Target="../slideLayouts/slideLayout42.xml"/><Relationship Id="rId10" Type="http://schemas.openxmlformats.org/officeDocument/2006/relationships/slideLayout" Target="../slideLayouts/slideLayout43.xml"/></Relationships>
</file>

<file path=ppt/slideMasters/_rels/slideMaster5.xml.rels><?xml version="1.0" encoding="UTF-8" standalone="yes"?>
<Relationships xmlns="http://schemas.openxmlformats.org/package/2006/relationships"><Relationship Id="rId11" Type="http://schemas.openxmlformats.org/officeDocument/2006/relationships/slideLayout" Target="../slideLayouts/slideLayout55.xml"/><Relationship Id="rId12" Type="http://schemas.openxmlformats.org/officeDocument/2006/relationships/theme" Target="../theme/theme5.xml"/><Relationship Id="rId13" Type="http://schemas.openxmlformats.org/officeDocument/2006/relationships/image" Target="../media/image2.png"/><Relationship Id="rId1" Type="http://schemas.openxmlformats.org/officeDocument/2006/relationships/slideLayout" Target="../slideLayouts/slideLayout45.xml"/><Relationship Id="rId2" Type="http://schemas.openxmlformats.org/officeDocument/2006/relationships/slideLayout" Target="../slideLayouts/slideLayout46.xml"/><Relationship Id="rId3" Type="http://schemas.openxmlformats.org/officeDocument/2006/relationships/slideLayout" Target="../slideLayouts/slideLayout47.xml"/><Relationship Id="rId4" Type="http://schemas.openxmlformats.org/officeDocument/2006/relationships/slideLayout" Target="../slideLayouts/slideLayout48.xml"/><Relationship Id="rId5" Type="http://schemas.openxmlformats.org/officeDocument/2006/relationships/slideLayout" Target="../slideLayouts/slideLayout49.xml"/><Relationship Id="rId6" Type="http://schemas.openxmlformats.org/officeDocument/2006/relationships/slideLayout" Target="../slideLayouts/slideLayout50.xml"/><Relationship Id="rId7" Type="http://schemas.openxmlformats.org/officeDocument/2006/relationships/slideLayout" Target="../slideLayouts/slideLayout51.xml"/><Relationship Id="rId8" Type="http://schemas.openxmlformats.org/officeDocument/2006/relationships/slideLayout" Target="../slideLayouts/slideLayout52.xml"/><Relationship Id="rId9" Type="http://schemas.openxmlformats.org/officeDocument/2006/relationships/slideLayout" Target="../slideLayouts/slideLayout53.xml"/><Relationship Id="rId10" Type="http://schemas.openxmlformats.org/officeDocument/2006/relationships/slideLayout" Target="../slideLayouts/slideLayout54.xml"/></Relationships>
</file>

<file path=ppt/slideMasters/_rels/slideMaster6.xml.rels><?xml version="1.0" encoding="UTF-8" standalone="yes"?>
<Relationships xmlns="http://schemas.openxmlformats.org/package/2006/relationships"><Relationship Id="rId11" Type="http://schemas.openxmlformats.org/officeDocument/2006/relationships/slideLayout" Target="../slideLayouts/slideLayout66.xml"/><Relationship Id="rId12" Type="http://schemas.openxmlformats.org/officeDocument/2006/relationships/theme" Target="../theme/theme6.xml"/><Relationship Id="rId13" Type="http://schemas.openxmlformats.org/officeDocument/2006/relationships/image" Target="../media/image3.png"/><Relationship Id="rId1" Type="http://schemas.openxmlformats.org/officeDocument/2006/relationships/slideLayout" Target="../slideLayouts/slideLayout56.xml"/><Relationship Id="rId2" Type="http://schemas.openxmlformats.org/officeDocument/2006/relationships/slideLayout" Target="../slideLayouts/slideLayout57.xml"/><Relationship Id="rId3" Type="http://schemas.openxmlformats.org/officeDocument/2006/relationships/slideLayout" Target="../slideLayouts/slideLayout58.xml"/><Relationship Id="rId4" Type="http://schemas.openxmlformats.org/officeDocument/2006/relationships/slideLayout" Target="../slideLayouts/slideLayout59.xml"/><Relationship Id="rId5" Type="http://schemas.openxmlformats.org/officeDocument/2006/relationships/slideLayout" Target="../slideLayouts/slideLayout60.xml"/><Relationship Id="rId6" Type="http://schemas.openxmlformats.org/officeDocument/2006/relationships/slideLayout" Target="../slideLayouts/slideLayout61.xml"/><Relationship Id="rId7" Type="http://schemas.openxmlformats.org/officeDocument/2006/relationships/slideLayout" Target="../slideLayouts/slideLayout62.xml"/><Relationship Id="rId8" Type="http://schemas.openxmlformats.org/officeDocument/2006/relationships/slideLayout" Target="../slideLayouts/slideLayout63.xml"/><Relationship Id="rId9" Type="http://schemas.openxmlformats.org/officeDocument/2006/relationships/slideLayout" Target="../slideLayouts/slideLayout64.xml"/><Relationship Id="rId10" Type="http://schemas.openxmlformats.org/officeDocument/2006/relationships/slideLayout" Target="../slideLayouts/slideLayout65.xml"/></Relationships>
</file>

<file path=ppt/slideMasters/_rels/slideMaster7.xml.rels><?xml version="1.0" encoding="UTF-8" standalone="yes"?>
<Relationships xmlns="http://schemas.openxmlformats.org/package/2006/relationships"><Relationship Id="rId11" Type="http://schemas.openxmlformats.org/officeDocument/2006/relationships/slideLayout" Target="../slideLayouts/slideLayout77.xml"/><Relationship Id="rId12" Type="http://schemas.openxmlformats.org/officeDocument/2006/relationships/theme" Target="../theme/theme7.xml"/><Relationship Id="rId1" Type="http://schemas.openxmlformats.org/officeDocument/2006/relationships/slideLayout" Target="../slideLayouts/slideLayout67.xml"/><Relationship Id="rId2" Type="http://schemas.openxmlformats.org/officeDocument/2006/relationships/slideLayout" Target="../slideLayouts/slideLayout68.xml"/><Relationship Id="rId3" Type="http://schemas.openxmlformats.org/officeDocument/2006/relationships/slideLayout" Target="../slideLayouts/slideLayout69.xml"/><Relationship Id="rId4" Type="http://schemas.openxmlformats.org/officeDocument/2006/relationships/slideLayout" Target="../slideLayouts/slideLayout70.xml"/><Relationship Id="rId5" Type="http://schemas.openxmlformats.org/officeDocument/2006/relationships/slideLayout" Target="../slideLayouts/slideLayout71.xml"/><Relationship Id="rId6" Type="http://schemas.openxmlformats.org/officeDocument/2006/relationships/slideLayout" Target="../slideLayouts/slideLayout72.xml"/><Relationship Id="rId7" Type="http://schemas.openxmlformats.org/officeDocument/2006/relationships/slideLayout" Target="../slideLayouts/slideLayout73.xml"/><Relationship Id="rId8" Type="http://schemas.openxmlformats.org/officeDocument/2006/relationships/slideLayout" Target="../slideLayouts/slideLayout74.xml"/><Relationship Id="rId9" Type="http://schemas.openxmlformats.org/officeDocument/2006/relationships/slideLayout" Target="../slideLayouts/slideLayout75.xml"/><Relationship Id="rId10" Type="http://schemas.openxmlformats.org/officeDocument/2006/relationships/slideLayout" Target="../slideLayouts/slideLayout76.xml"/></Relationships>
</file>

<file path=ppt/slideMasters/_rels/slideMaster8.xml.rels><?xml version="1.0" encoding="UTF-8" standalone="yes"?>
<Relationships xmlns="http://schemas.openxmlformats.org/package/2006/relationships"><Relationship Id="rId11" Type="http://schemas.openxmlformats.org/officeDocument/2006/relationships/slideLayout" Target="../slideLayouts/slideLayout88.xml"/><Relationship Id="rId12" Type="http://schemas.openxmlformats.org/officeDocument/2006/relationships/theme" Target="../theme/theme8.xml"/><Relationship Id="rId1" Type="http://schemas.openxmlformats.org/officeDocument/2006/relationships/slideLayout" Target="../slideLayouts/slideLayout78.xml"/><Relationship Id="rId2" Type="http://schemas.openxmlformats.org/officeDocument/2006/relationships/slideLayout" Target="../slideLayouts/slideLayout79.xml"/><Relationship Id="rId3" Type="http://schemas.openxmlformats.org/officeDocument/2006/relationships/slideLayout" Target="../slideLayouts/slideLayout80.xml"/><Relationship Id="rId4" Type="http://schemas.openxmlformats.org/officeDocument/2006/relationships/slideLayout" Target="../slideLayouts/slideLayout81.xml"/><Relationship Id="rId5" Type="http://schemas.openxmlformats.org/officeDocument/2006/relationships/slideLayout" Target="../slideLayouts/slideLayout82.xml"/><Relationship Id="rId6" Type="http://schemas.openxmlformats.org/officeDocument/2006/relationships/slideLayout" Target="../slideLayouts/slideLayout83.xml"/><Relationship Id="rId7" Type="http://schemas.openxmlformats.org/officeDocument/2006/relationships/slideLayout" Target="../slideLayouts/slideLayout84.xml"/><Relationship Id="rId8" Type="http://schemas.openxmlformats.org/officeDocument/2006/relationships/slideLayout" Target="../slideLayouts/slideLayout85.xml"/><Relationship Id="rId9" Type="http://schemas.openxmlformats.org/officeDocument/2006/relationships/slideLayout" Target="../slideLayouts/slideLayout86.xml"/><Relationship Id="rId10" Type="http://schemas.openxmlformats.org/officeDocument/2006/relationships/slideLayout" Target="../slideLayouts/slideLayout87.xml"/></Relationships>
</file>

<file path=ppt/slideMasters/_rels/slideMaster9.xml.rels><?xml version="1.0" encoding="UTF-8" standalone="yes"?>
<Relationships xmlns="http://schemas.openxmlformats.org/package/2006/relationships"><Relationship Id="rId11" Type="http://schemas.openxmlformats.org/officeDocument/2006/relationships/slideLayout" Target="../slideLayouts/slideLayout99.xml"/><Relationship Id="rId12" Type="http://schemas.openxmlformats.org/officeDocument/2006/relationships/theme" Target="../theme/theme9.xml"/><Relationship Id="rId1" Type="http://schemas.openxmlformats.org/officeDocument/2006/relationships/slideLayout" Target="../slideLayouts/slideLayout89.xml"/><Relationship Id="rId2" Type="http://schemas.openxmlformats.org/officeDocument/2006/relationships/slideLayout" Target="../slideLayouts/slideLayout90.xml"/><Relationship Id="rId3" Type="http://schemas.openxmlformats.org/officeDocument/2006/relationships/slideLayout" Target="../slideLayouts/slideLayout91.xml"/><Relationship Id="rId4" Type="http://schemas.openxmlformats.org/officeDocument/2006/relationships/slideLayout" Target="../slideLayouts/slideLayout92.xml"/><Relationship Id="rId5" Type="http://schemas.openxmlformats.org/officeDocument/2006/relationships/slideLayout" Target="../slideLayouts/slideLayout93.xml"/><Relationship Id="rId6" Type="http://schemas.openxmlformats.org/officeDocument/2006/relationships/slideLayout" Target="../slideLayouts/slideLayout94.xml"/><Relationship Id="rId7" Type="http://schemas.openxmlformats.org/officeDocument/2006/relationships/slideLayout" Target="../slideLayouts/slideLayout95.xml"/><Relationship Id="rId8" Type="http://schemas.openxmlformats.org/officeDocument/2006/relationships/slideLayout" Target="../slideLayouts/slideLayout96.xml"/><Relationship Id="rId9" Type="http://schemas.openxmlformats.org/officeDocument/2006/relationships/slideLayout" Target="../slideLayouts/slideLayout97.xml"/><Relationship Id="rId10" Type="http://schemas.openxmlformats.org/officeDocument/2006/relationships/slideLayout" Target="../slideLayouts/slideLayout9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5" name="Rectangle 1"/>
          <p:cNvSpPr>
            <a:spLocks noGrp="1" noChangeArrowheads="1"/>
          </p:cNvSpPr>
          <p:nvPr>
            <p:ph type="title"/>
          </p:nvPr>
        </p:nvSpPr>
        <p:spPr bwMode="auto">
          <a:xfrm>
            <a:off x="990600" y="1282700"/>
            <a:ext cx="8178800" cy="25781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50800" tIns="50800" rIns="50800" bIns="50800" numCol="1" anchor="b" anchorCtr="0" compatLnSpc="1">
            <a:prstTxWarp prst="textNoShape">
              <a:avLst/>
            </a:prstTxWarp>
          </a:bodyPr>
          <a:lstStyle/>
          <a:p>
            <a:pPr lvl="0"/>
            <a:r>
              <a:rPr lang="en-US">
                <a:sym typeface="Gill Sans" charset="0"/>
              </a:rPr>
              <a:t>Click to edit Master title style</a:t>
            </a:r>
          </a:p>
        </p:txBody>
      </p:sp>
      <p:sp>
        <p:nvSpPr>
          <p:cNvPr id="1026" name="Rectangle 2"/>
          <p:cNvSpPr>
            <a:spLocks noGrp="1" noChangeArrowheads="1"/>
          </p:cNvSpPr>
          <p:nvPr>
            <p:ph type="body" idx="1"/>
          </p:nvPr>
        </p:nvSpPr>
        <p:spPr bwMode="auto">
          <a:xfrm>
            <a:off x="990600" y="3924300"/>
            <a:ext cx="8178800" cy="889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50800" tIns="50800" rIns="50800" bIns="50800" numCol="1" anchor="t" anchorCtr="0" compatLnSpc="1">
            <a:prstTxWarp prst="textNoShape">
              <a:avLst/>
            </a:prstTxWarp>
          </a:bodyPr>
          <a:lstStyle/>
          <a:p>
            <a:pPr lvl="0"/>
            <a:r>
              <a:rPr lang="en-US">
                <a:sym typeface="Gill Sans" charset="0"/>
              </a:rPr>
              <a:t>Click to edit Master text styles</a:t>
            </a:r>
          </a:p>
          <a:p>
            <a:pPr lvl="1"/>
            <a:r>
              <a:rPr lang="en-US">
                <a:sym typeface="Gill Sans" charset="0"/>
              </a:rPr>
              <a:t>Second level</a:t>
            </a:r>
          </a:p>
          <a:p>
            <a:pPr lvl="2"/>
            <a:r>
              <a:rPr lang="en-US">
                <a:sym typeface="Gill Sans" charset="0"/>
              </a:rPr>
              <a:t>Third level</a:t>
            </a:r>
          </a:p>
          <a:p>
            <a:pPr lvl="3"/>
            <a:r>
              <a:rPr lang="en-US">
                <a:sym typeface="Gill Sans" charset="0"/>
              </a:rPr>
              <a:t>Fourth level</a:t>
            </a:r>
          </a:p>
          <a:p>
            <a:pPr lvl="4"/>
            <a:r>
              <a:rPr lang="en-US">
                <a:sym typeface="Gill Sans" charset="0"/>
              </a:rPr>
              <a:t>Fifth level</a:t>
            </a:r>
          </a:p>
        </p:txBody>
      </p:sp>
    </p:spTree>
  </p:cSld>
  <p:clrMap bg1="lt1" tx1="dk1" bg2="lt2" tx2="dk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transition xmlns:p14="http://schemas.microsoft.com/office/powerpoint/2010/main"/>
  <p:txStyles>
    <p:titleStyle>
      <a:lvl1pPr algn="ctr" rtl="0" eaLnBrk="0" fontAlgn="base" hangingPunct="0">
        <a:spcBef>
          <a:spcPct val="0"/>
        </a:spcBef>
        <a:spcAft>
          <a:spcPct val="0"/>
        </a:spcAft>
        <a:defRPr sz="6400">
          <a:solidFill>
            <a:schemeClr val="tx1"/>
          </a:solidFill>
          <a:latin typeface="+mj-lt"/>
          <a:ea typeface="+mj-ea"/>
          <a:cs typeface="+mj-cs"/>
          <a:sym typeface="Gill Sans" charset="0"/>
        </a:defRPr>
      </a:lvl1pPr>
      <a:lvl2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2pPr>
      <a:lvl3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3pPr>
      <a:lvl4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4pPr>
      <a:lvl5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5pPr>
      <a:lvl6pPr marL="4572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6pPr>
      <a:lvl7pPr marL="9144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7pPr>
      <a:lvl8pPr marL="13716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8pPr>
      <a:lvl9pPr marL="18288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9pPr>
    </p:titleStyle>
    <p:bodyStyle>
      <a:lvl1pPr marL="342900" indent="-342900" algn="ctr" rtl="0" eaLnBrk="0" fontAlgn="base" hangingPunct="0">
        <a:spcBef>
          <a:spcPct val="0"/>
        </a:spcBef>
        <a:spcAft>
          <a:spcPct val="0"/>
        </a:spcAft>
        <a:defRPr sz="2800">
          <a:solidFill>
            <a:schemeClr val="tx1"/>
          </a:solidFill>
          <a:latin typeface="+mn-lt"/>
          <a:ea typeface="+mn-ea"/>
          <a:cs typeface="+mn-cs"/>
          <a:sym typeface="Gill Sans" charset="0"/>
        </a:defRPr>
      </a:lvl1pPr>
      <a:lvl2pPr marL="742950" indent="-285750" algn="ctr" rtl="0" eaLnBrk="0" fontAlgn="base" hangingPunct="0">
        <a:spcBef>
          <a:spcPct val="0"/>
        </a:spcBef>
        <a:spcAft>
          <a:spcPct val="0"/>
        </a:spcAft>
        <a:defRPr sz="2800">
          <a:solidFill>
            <a:schemeClr val="tx1"/>
          </a:solidFill>
          <a:latin typeface="+mn-lt"/>
          <a:ea typeface="+mn-ea"/>
          <a:cs typeface="+mn-cs"/>
          <a:sym typeface="Gill Sans" charset="0"/>
        </a:defRPr>
      </a:lvl2pPr>
      <a:lvl3pPr marL="1143000" indent="-228600" algn="ctr" rtl="0" eaLnBrk="0" fontAlgn="base" hangingPunct="0">
        <a:spcBef>
          <a:spcPct val="0"/>
        </a:spcBef>
        <a:spcAft>
          <a:spcPct val="0"/>
        </a:spcAft>
        <a:defRPr sz="2800">
          <a:solidFill>
            <a:schemeClr val="tx1"/>
          </a:solidFill>
          <a:latin typeface="+mn-lt"/>
          <a:ea typeface="+mn-ea"/>
          <a:cs typeface="+mn-cs"/>
          <a:sym typeface="Gill Sans" charset="0"/>
        </a:defRPr>
      </a:lvl3pPr>
      <a:lvl4pPr marL="1600200" indent="-228600" algn="ctr" rtl="0" eaLnBrk="0" fontAlgn="base" hangingPunct="0">
        <a:spcBef>
          <a:spcPct val="0"/>
        </a:spcBef>
        <a:spcAft>
          <a:spcPct val="0"/>
        </a:spcAft>
        <a:defRPr sz="2800">
          <a:solidFill>
            <a:schemeClr val="tx1"/>
          </a:solidFill>
          <a:latin typeface="+mn-lt"/>
          <a:ea typeface="+mn-ea"/>
          <a:cs typeface="+mn-cs"/>
          <a:sym typeface="Gill Sans" charset="0"/>
        </a:defRPr>
      </a:lvl4pPr>
      <a:lvl5pPr marL="2057400" indent="-228600" algn="ctr" rtl="0" eaLnBrk="0" fontAlgn="base" hangingPunct="0">
        <a:spcBef>
          <a:spcPct val="0"/>
        </a:spcBef>
        <a:spcAft>
          <a:spcPct val="0"/>
        </a:spcAft>
        <a:defRPr sz="2800">
          <a:solidFill>
            <a:schemeClr val="tx1"/>
          </a:solidFill>
          <a:latin typeface="+mn-lt"/>
          <a:ea typeface="+mn-ea"/>
          <a:cs typeface="+mn-cs"/>
          <a:sym typeface="Gill Sans" charset="0"/>
        </a:defRPr>
      </a:lvl5pPr>
      <a:lvl6pPr marL="457200" algn="ctr" rtl="0" fontAlgn="base">
        <a:spcBef>
          <a:spcPct val="0"/>
        </a:spcBef>
        <a:spcAft>
          <a:spcPct val="0"/>
        </a:spcAft>
        <a:defRPr sz="2800">
          <a:solidFill>
            <a:schemeClr val="tx1"/>
          </a:solidFill>
          <a:latin typeface="+mn-lt"/>
          <a:ea typeface="+mn-ea"/>
          <a:cs typeface="+mn-cs"/>
          <a:sym typeface="Gill Sans" charset="0"/>
        </a:defRPr>
      </a:lvl6pPr>
      <a:lvl7pPr marL="914400" algn="ctr" rtl="0" fontAlgn="base">
        <a:spcBef>
          <a:spcPct val="0"/>
        </a:spcBef>
        <a:spcAft>
          <a:spcPct val="0"/>
        </a:spcAft>
        <a:defRPr sz="2800">
          <a:solidFill>
            <a:schemeClr val="tx1"/>
          </a:solidFill>
          <a:latin typeface="+mn-lt"/>
          <a:ea typeface="+mn-ea"/>
          <a:cs typeface="+mn-cs"/>
          <a:sym typeface="Gill Sans" charset="0"/>
        </a:defRPr>
      </a:lvl7pPr>
      <a:lvl8pPr marL="1371600" algn="ctr" rtl="0" fontAlgn="base">
        <a:spcBef>
          <a:spcPct val="0"/>
        </a:spcBef>
        <a:spcAft>
          <a:spcPct val="0"/>
        </a:spcAft>
        <a:defRPr sz="2800">
          <a:solidFill>
            <a:schemeClr val="tx1"/>
          </a:solidFill>
          <a:latin typeface="+mn-lt"/>
          <a:ea typeface="+mn-ea"/>
          <a:cs typeface="+mn-cs"/>
          <a:sym typeface="Gill Sans" charset="0"/>
        </a:defRPr>
      </a:lvl8pPr>
      <a:lvl9pPr marL="1828800" algn="ctr" rtl="0" fontAlgn="base">
        <a:spcBef>
          <a:spcPct val="0"/>
        </a:spcBef>
        <a:spcAft>
          <a:spcPct val="0"/>
        </a:spcAft>
        <a:defRPr sz="2800">
          <a:solidFill>
            <a:schemeClr val="tx1"/>
          </a:solidFill>
          <a:latin typeface="+mn-lt"/>
          <a:ea typeface="+mn-ea"/>
          <a:cs typeface="+mn-cs"/>
          <a:sym typeface="Gill Sans"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41" name="Rectangle 1"/>
          <p:cNvSpPr>
            <a:spLocks noGrp="1" noChangeArrowheads="1"/>
          </p:cNvSpPr>
          <p:nvPr>
            <p:ph type="title"/>
          </p:nvPr>
        </p:nvSpPr>
        <p:spPr bwMode="auto">
          <a:xfrm>
            <a:off x="990600" y="203200"/>
            <a:ext cx="8178800" cy="1905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0" tIns="0" rIns="0" bIns="0" numCol="1" anchor="ctr" anchorCtr="0" compatLnSpc="1">
            <a:prstTxWarp prst="textNoShape">
              <a:avLst/>
            </a:prstTxWarp>
          </a:bodyPr>
          <a:lstStyle/>
          <a:p>
            <a:pPr lvl="0"/>
            <a:r>
              <a:rPr lang="en-US">
                <a:sym typeface="Gill Sans" charset="0"/>
              </a:rPr>
              <a:t>Click to edit Master title style</a:t>
            </a:r>
          </a:p>
        </p:txBody>
      </p:sp>
      <p:sp>
        <p:nvSpPr>
          <p:cNvPr id="10242" name="Rectangle 2"/>
          <p:cNvSpPr>
            <a:spLocks noGrp="1" noChangeArrowheads="1"/>
          </p:cNvSpPr>
          <p:nvPr>
            <p:ph type="body" idx="1"/>
          </p:nvPr>
        </p:nvSpPr>
        <p:spPr bwMode="auto">
          <a:xfrm>
            <a:off x="6057900" y="2159000"/>
            <a:ext cx="3111500" cy="44704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50800" tIns="50800" rIns="50800" bIns="50800" numCol="1" anchor="ctr" anchorCtr="0" compatLnSpc="1">
            <a:prstTxWarp prst="textNoShape">
              <a:avLst/>
            </a:prstTxWarp>
          </a:bodyPr>
          <a:lstStyle/>
          <a:p>
            <a:pPr lvl="0"/>
            <a:r>
              <a:rPr lang="en-US">
                <a:sym typeface="Gill Sans" charset="0"/>
              </a:rPr>
              <a:t>Click to edit Master text styles</a:t>
            </a:r>
          </a:p>
          <a:p>
            <a:pPr lvl="1"/>
            <a:r>
              <a:rPr lang="en-US">
                <a:sym typeface="Gill Sans" charset="0"/>
              </a:rPr>
              <a:t>Second level</a:t>
            </a:r>
          </a:p>
          <a:p>
            <a:pPr lvl="2"/>
            <a:r>
              <a:rPr lang="en-US">
                <a:sym typeface="Gill Sans" charset="0"/>
              </a:rPr>
              <a:t>Third level</a:t>
            </a:r>
          </a:p>
          <a:p>
            <a:pPr lvl="3"/>
            <a:r>
              <a:rPr lang="en-US">
                <a:sym typeface="Gill Sans" charset="0"/>
              </a:rPr>
              <a:t>Fourth level</a:t>
            </a:r>
          </a:p>
          <a:p>
            <a:pPr lvl="4"/>
            <a:r>
              <a:rPr lang="en-US">
                <a:sym typeface="Gill Sans" charset="0"/>
              </a:rPr>
              <a:t>Fifth level</a:t>
            </a:r>
          </a:p>
        </p:txBody>
      </p:sp>
    </p:spTree>
  </p:cSld>
  <p:clrMap bg1="lt1" tx1="dk1" bg2="lt2" tx2="dk2" accent1="accent1" accent2="accent2" accent3="accent3" accent4="accent4" accent5="accent5" accent6="accent6" hlink="hlink" folHlink="folHlink"/>
  <p:sldLayoutIdLst>
    <p:sldLayoutId id="2147483758" r:id="rId1"/>
    <p:sldLayoutId id="2147483759" r:id="rId2"/>
    <p:sldLayoutId id="2147483760" r:id="rId3"/>
    <p:sldLayoutId id="2147483761" r:id="rId4"/>
    <p:sldLayoutId id="2147483762" r:id="rId5"/>
    <p:sldLayoutId id="2147483763" r:id="rId6"/>
    <p:sldLayoutId id="2147483764" r:id="rId7"/>
    <p:sldLayoutId id="2147483765" r:id="rId8"/>
    <p:sldLayoutId id="2147483766" r:id="rId9"/>
    <p:sldLayoutId id="2147483767" r:id="rId10"/>
    <p:sldLayoutId id="2147483768" r:id="rId11"/>
  </p:sldLayoutIdLst>
  <p:transition xmlns:p14="http://schemas.microsoft.com/office/powerpoint/2010/main"/>
  <p:txStyles>
    <p:titleStyle>
      <a:lvl1pPr algn="ctr" rtl="0" eaLnBrk="0" fontAlgn="base" hangingPunct="0">
        <a:spcBef>
          <a:spcPct val="0"/>
        </a:spcBef>
        <a:spcAft>
          <a:spcPct val="0"/>
        </a:spcAft>
        <a:defRPr sz="6400">
          <a:solidFill>
            <a:schemeClr val="tx1"/>
          </a:solidFill>
          <a:latin typeface="+mj-lt"/>
          <a:ea typeface="+mj-ea"/>
          <a:cs typeface="+mj-cs"/>
          <a:sym typeface="Gill Sans" charset="0"/>
        </a:defRPr>
      </a:lvl1pPr>
      <a:lvl2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2pPr>
      <a:lvl3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3pPr>
      <a:lvl4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4pPr>
      <a:lvl5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5pPr>
      <a:lvl6pPr marL="4572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6pPr>
      <a:lvl7pPr marL="9144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7pPr>
      <a:lvl8pPr marL="13716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8pPr>
      <a:lvl9pPr marL="18288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9pPr>
    </p:titleStyle>
    <p:bodyStyle>
      <a:lvl1pPr marL="581025" indent="-377825" algn="l" rtl="0" eaLnBrk="0" fontAlgn="base" hangingPunct="0">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1pPr>
      <a:lvl2pPr marL="923925" indent="-377825" algn="l" rtl="0" eaLnBrk="0" fontAlgn="base" hangingPunct="0">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2pPr>
      <a:lvl3pPr marL="1266825" indent="-377825" algn="l" rtl="0" eaLnBrk="0" fontAlgn="base" hangingPunct="0">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3pPr>
      <a:lvl4pPr marL="1622425" indent="-377825" algn="l" rtl="0" eaLnBrk="0" fontAlgn="base" hangingPunct="0">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4pPr>
      <a:lvl5pPr marL="1965325" indent="-377825" algn="l" rtl="0" eaLnBrk="0" fontAlgn="base" hangingPunct="0">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5pPr>
      <a:lvl6pPr marL="2422525" indent="-377825" algn="l" rtl="0" fontAlgn="base">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6pPr>
      <a:lvl7pPr marL="2879725" indent="-377825" algn="l" rtl="0" fontAlgn="base">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7pPr>
      <a:lvl8pPr marL="3336925" indent="-377825" algn="l" rtl="0" fontAlgn="base">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8pPr>
      <a:lvl9pPr marL="3794125" indent="-377825" algn="l" rtl="0" fontAlgn="base">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266" name="Picture 1"/>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0" y="0"/>
            <a:ext cx="10160000" cy="762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pic>
      <p:sp>
        <p:nvSpPr>
          <p:cNvPr id="2" name="Rectangle 2"/>
          <p:cNvSpPr>
            <a:spLocks noGrp="1" noChangeArrowheads="1"/>
          </p:cNvSpPr>
          <p:nvPr>
            <p:ph type="title"/>
          </p:nvPr>
        </p:nvSpPr>
        <p:spPr bwMode="auto">
          <a:xfrm>
            <a:off x="990600" y="203200"/>
            <a:ext cx="8178800" cy="1905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0" tIns="0" rIns="0" bIns="0" numCol="1" anchor="ctr" anchorCtr="0" compatLnSpc="1">
            <a:prstTxWarp prst="textNoShape">
              <a:avLst/>
            </a:prstTxWarp>
          </a:bodyPr>
          <a:lstStyle/>
          <a:p>
            <a:pPr lvl="0"/>
            <a:r>
              <a:rPr lang="en-US">
                <a:sym typeface="Gill Sans" charset="0"/>
              </a:rPr>
              <a:t>Click to edit Master title style</a:t>
            </a:r>
          </a:p>
        </p:txBody>
      </p:sp>
      <p:sp>
        <p:nvSpPr>
          <p:cNvPr id="11267" name="Rectangle 3"/>
          <p:cNvSpPr>
            <a:spLocks noGrp="1" noChangeArrowheads="1"/>
          </p:cNvSpPr>
          <p:nvPr>
            <p:ph type="body" idx="1"/>
          </p:nvPr>
        </p:nvSpPr>
        <p:spPr bwMode="auto">
          <a:xfrm>
            <a:off x="990600" y="2159000"/>
            <a:ext cx="3937000" cy="44704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50800" tIns="50800" rIns="50800" bIns="50800" numCol="1" anchor="ctr" anchorCtr="0" compatLnSpc="1">
            <a:prstTxWarp prst="textNoShape">
              <a:avLst/>
            </a:prstTxWarp>
          </a:bodyPr>
          <a:lstStyle/>
          <a:p>
            <a:pPr lvl="0"/>
            <a:r>
              <a:rPr lang="en-US">
                <a:sym typeface="Gill Sans" charset="0"/>
              </a:rPr>
              <a:t>Click to edit Master text styles</a:t>
            </a:r>
          </a:p>
          <a:p>
            <a:pPr lvl="1"/>
            <a:r>
              <a:rPr lang="en-US">
                <a:sym typeface="Gill Sans" charset="0"/>
              </a:rPr>
              <a:t>Second level</a:t>
            </a:r>
          </a:p>
          <a:p>
            <a:pPr lvl="2"/>
            <a:r>
              <a:rPr lang="en-US">
                <a:sym typeface="Gill Sans" charset="0"/>
              </a:rPr>
              <a:t>Third level</a:t>
            </a:r>
          </a:p>
          <a:p>
            <a:pPr lvl="3"/>
            <a:r>
              <a:rPr lang="en-US">
                <a:sym typeface="Gill Sans" charset="0"/>
              </a:rPr>
              <a:t>Fourth level</a:t>
            </a:r>
          </a:p>
          <a:p>
            <a:pPr lvl="4"/>
            <a:r>
              <a:rPr lang="en-US">
                <a:sym typeface="Gill Sans" charset="0"/>
              </a:rPr>
              <a:t>Fifth level</a:t>
            </a:r>
          </a:p>
        </p:txBody>
      </p:sp>
    </p:spTree>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transition xmlns:p14="http://schemas.microsoft.com/office/powerpoint/2010/main"/>
  <p:txStyles>
    <p:titleStyle>
      <a:lvl1pPr algn="ctr" rtl="0" eaLnBrk="0" fontAlgn="base" hangingPunct="0">
        <a:spcBef>
          <a:spcPct val="0"/>
        </a:spcBef>
        <a:spcAft>
          <a:spcPct val="0"/>
        </a:spcAft>
        <a:defRPr sz="6400">
          <a:solidFill>
            <a:schemeClr val="tx1"/>
          </a:solidFill>
          <a:latin typeface="+mj-lt"/>
          <a:ea typeface="+mj-ea"/>
          <a:cs typeface="+mj-cs"/>
          <a:sym typeface="Gill Sans" charset="0"/>
        </a:defRPr>
      </a:lvl1pPr>
      <a:lvl2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2pPr>
      <a:lvl3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3pPr>
      <a:lvl4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4pPr>
      <a:lvl5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5pPr>
      <a:lvl6pPr marL="4572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6pPr>
      <a:lvl7pPr marL="9144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7pPr>
      <a:lvl8pPr marL="13716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8pPr>
      <a:lvl9pPr marL="18288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9pPr>
    </p:titleStyle>
    <p:bodyStyle>
      <a:lvl1pPr marL="581025" indent="-377825" algn="l" rtl="0" eaLnBrk="0" fontAlgn="base" hangingPunct="0">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1pPr>
      <a:lvl2pPr marL="923925" indent="-377825" algn="l" rtl="0" eaLnBrk="0" fontAlgn="base" hangingPunct="0">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2pPr>
      <a:lvl3pPr marL="1266825" indent="-377825" algn="l" rtl="0" eaLnBrk="0" fontAlgn="base" hangingPunct="0">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3pPr>
      <a:lvl4pPr marL="1622425" indent="-377825" algn="l" rtl="0" eaLnBrk="0" fontAlgn="base" hangingPunct="0">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4pPr>
      <a:lvl5pPr marL="1965325" indent="-377825" algn="l" rtl="0" eaLnBrk="0" fontAlgn="base" hangingPunct="0">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5pPr>
      <a:lvl6pPr marL="2422525" indent="-377825" algn="l" rtl="0" fontAlgn="base">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6pPr>
      <a:lvl7pPr marL="2879725" indent="-377825" algn="l" rtl="0" fontAlgn="base">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7pPr>
      <a:lvl8pPr marL="3336925" indent="-377825" algn="l" rtl="0" fontAlgn="base">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8pPr>
      <a:lvl9pPr marL="3794125" indent="-377825" algn="l" rtl="0" fontAlgn="base">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49" name="Rectangle 1"/>
          <p:cNvSpPr>
            <a:spLocks noGrp="1" noChangeArrowheads="1"/>
          </p:cNvSpPr>
          <p:nvPr>
            <p:ph type="title"/>
          </p:nvPr>
        </p:nvSpPr>
        <p:spPr bwMode="auto">
          <a:xfrm>
            <a:off x="990600" y="203200"/>
            <a:ext cx="8178800" cy="1905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0" tIns="0" rIns="0" bIns="0" numCol="1" anchor="ctr" anchorCtr="0" compatLnSpc="1">
            <a:prstTxWarp prst="textNoShape">
              <a:avLst/>
            </a:prstTxWarp>
          </a:bodyPr>
          <a:lstStyle/>
          <a:p>
            <a:pPr lvl="0"/>
            <a:r>
              <a:rPr lang="en-US">
                <a:sym typeface="Gill Sans" charset="0"/>
              </a:rPr>
              <a:t>Click to edit Master title style</a:t>
            </a:r>
          </a:p>
        </p:txBody>
      </p:sp>
      <p:sp>
        <p:nvSpPr>
          <p:cNvPr id="2050" name="Rectangle 2"/>
          <p:cNvSpPr>
            <a:spLocks noGrp="1" noChangeArrowheads="1"/>
          </p:cNvSpPr>
          <p:nvPr>
            <p:ph type="body" idx="1"/>
          </p:nvPr>
        </p:nvSpPr>
        <p:spPr bwMode="auto">
          <a:xfrm>
            <a:off x="990600" y="2159000"/>
            <a:ext cx="8178800" cy="44704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50800" tIns="50800" rIns="50800" bIns="50800" numCol="1" anchor="ctr" anchorCtr="0" compatLnSpc="1">
            <a:prstTxWarp prst="textNoShape">
              <a:avLst/>
            </a:prstTxWarp>
          </a:bodyPr>
          <a:lstStyle/>
          <a:p>
            <a:pPr lvl="0"/>
            <a:r>
              <a:rPr lang="en-US">
                <a:sym typeface="Gill Sans" charset="0"/>
              </a:rPr>
              <a:t>Click to edit Master text styles</a:t>
            </a:r>
          </a:p>
          <a:p>
            <a:pPr lvl="1"/>
            <a:r>
              <a:rPr lang="en-US">
                <a:sym typeface="Gill Sans" charset="0"/>
              </a:rPr>
              <a:t>Second level</a:t>
            </a:r>
          </a:p>
          <a:p>
            <a:pPr lvl="2"/>
            <a:r>
              <a:rPr lang="en-US">
                <a:sym typeface="Gill Sans" charset="0"/>
              </a:rPr>
              <a:t>Third level</a:t>
            </a:r>
          </a:p>
          <a:p>
            <a:pPr lvl="3"/>
            <a:r>
              <a:rPr lang="en-US">
                <a:sym typeface="Gill Sans" charset="0"/>
              </a:rPr>
              <a:t>Fourth level</a:t>
            </a:r>
          </a:p>
          <a:p>
            <a:pPr lvl="4"/>
            <a:r>
              <a:rPr lang="en-US">
                <a:sym typeface="Gill Sans" charset="0"/>
              </a:rPr>
              <a:t>Fifth level</a:t>
            </a:r>
          </a:p>
        </p:txBody>
      </p:sp>
    </p:spTree>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Lst>
  <p:transition xmlns:p14="http://schemas.microsoft.com/office/powerpoint/2010/main"/>
  <p:txStyles>
    <p:titleStyle>
      <a:lvl1pPr algn="ctr" rtl="0" eaLnBrk="0" fontAlgn="base" hangingPunct="0">
        <a:spcBef>
          <a:spcPct val="0"/>
        </a:spcBef>
        <a:spcAft>
          <a:spcPct val="0"/>
        </a:spcAft>
        <a:defRPr sz="6400">
          <a:solidFill>
            <a:schemeClr val="tx1"/>
          </a:solidFill>
          <a:latin typeface="+mj-lt"/>
          <a:ea typeface="+mj-ea"/>
          <a:cs typeface="+mj-cs"/>
          <a:sym typeface="Gill Sans" charset="0"/>
        </a:defRPr>
      </a:lvl1pPr>
      <a:lvl2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2pPr>
      <a:lvl3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3pPr>
      <a:lvl4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4pPr>
      <a:lvl5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5pPr>
      <a:lvl6pPr marL="4572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6pPr>
      <a:lvl7pPr marL="9144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7pPr>
      <a:lvl8pPr marL="13716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8pPr>
      <a:lvl9pPr marL="18288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9pPr>
    </p:titleStyle>
    <p:bodyStyle>
      <a:lvl1pPr marL="642938" indent="-439738" algn="l" rtl="0" eaLnBrk="0" fontAlgn="base" hangingPunct="0">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1pPr>
      <a:lvl2pPr marL="985838" indent="-439738" algn="l" rtl="0" eaLnBrk="0" fontAlgn="base" hangingPunct="0">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2pPr>
      <a:lvl3pPr marL="1328738" indent="-439738" algn="l" rtl="0" eaLnBrk="0" fontAlgn="base" hangingPunct="0">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3pPr>
      <a:lvl4pPr marL="1684338" indent="-439738" algn="l" rtl="0" eaLnBrk="0" fontAlgn="base" hangingPunct="0">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4pPr>
      <a:lvl5pPr marL="2027238" indent="-439738" algn="l" rtl="0" eaLnBrk="0" fontAlgn="base" hangingPunct="0">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5pPr>
      <a:lvl6pPr marL="2484438" indent="-439738" algn="l" rtl="0" fontAlgn="base">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6pPr>
      <a:lvl7pPr marL="2941638" indent="-439738" algn="l" rtl="0" fontAlgn="base">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7pPr>
      <a:lvl8pPr marL="3398838" indent="-439738" algn="l" rtl="0" fontAlgn="base">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8pPr>
      <a:lvl9pPr marL="3856038" indent="-439738" algn="l" rtl="0" fontAlgn="base">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3" name="Rectangle 1"/>
          <p:cNvSpPr>
            <a:spLocks noGrp="1" noChangeArrowheads="1"/>
          </p:cNvSpPr>
          <p:nvPr>
            <p:ph type="title"/>
          </p:nvPr>
        </p:nvSpPr>
        <p:spPr bwMode="auto">
          <a:xfrm>
            <a:off x="990600" y="2324100"/>
            <a:ext cx="8178800" cy="29718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0" tIns="0" rIns="0" bIns="0" numCol="1" anchor="ctr" anchorCtr="0" compatLnSpc="1">
            <a:prstTxWarp prst="textNoShape">
              <a:avLst/>
            </a:prstTxWarp>
          </a:bodyPr>
          <a:lstStyle/>
          <a:p>
            <a:pPr lvl="0"/>
            <a:r>
              <a:rPr lang="en-US">
                <a:sym typeface="Gill Sans" charset="0"/>
              </a:rPr>
              <a:t>Click to edit Master title style</a:t>
            </a:r>
          </a:p>
        </p:txBody>
      </p:sp>
    </p:spTree>
  </p:cSld>
  <p:clrMap bg1="lt1" tx1="dk1" bg2="lt2" tx2="dk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Lst>
  <p:transition xmlns:p14="http://schemas.microsoft.com/office/powerpoint/2010/main"/>
  <p:txStyles>
    <p:titleStyle>
      <a:lvl1pPr algn="ctr" rtl="0" eaLnBrk="0" fontAlgn="base" hangingPunct="0">
        <a:spcBef>
          <a:spcPct val="0"/>
        </a:spcBef>
        <a:spcAft>
          <a:spcPct val="0"/>
        </a:spcAft>
        <a:defRPr sz="6400">
          <a:solidFill>
            <a:schemeClr val="tx1"/>
          </a:solidFill>
          <a:latin typeface="+mj-lt"/>
          <a:ea typeface="+mj-ea"/>
          <a:cs typeface="+mj-cs"/>
          <a:sym typeface="Gill Sans" charset="0"/>
        </a:defRPr>
      </a:lvl1pPr>
      <a:lvl2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2pPr>
      <a:lvl3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3pPr>
      <a:lvl4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4pPr>
      <a:lvl5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5pPr>
      <a:lvl6pPr marL="4572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6pPr>
      <a:lvl7pPr marL="9144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7pPr>
      <a:lvl8pPr marL="13716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8pPr>
      <a:lvl9pPr marL="18288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9pPr>
    </p:titleStyle>
    <p:bodyStyle>
      <a:lvl1pPr marL="342900" indent="-342900" algn="ctr" rtl="0" eaLnBrk="0" fontAlgn="base" hangingPunct="0">
        <a:spcBef>
          <a:spcPct val="0"/>
        </a:spcBef>
        <a:spcAft>
          <a:spcPct val="0"/>
        </a:spcAft>
        <a:defRPr sz="2800">
          <a:solidFill>
            <a:schemeClr val="tx1"/>
          </a:solidFill>
          <a:latin typeface="+mn-lt"/>
          <a:ea typeface="+mn-ea"/>
          <a:cs typeface="+mn-cs"/>
          <a:sym typeface="Gill Sans" charset="0"/>
        </a:defRPr>
      </a:lvl1pPr>
      <a:lvl2pPr marL="742950" indent="-285750" algn="ctr" rtl="0" eaLnBrk="0" fontAlgn="base" hangingPunct="0">
        <a:spcBef>
          <a:spcPct val="0"/>
        </a:spcBef>
        <a:spcAft>
          <a:spcPct val="0"/>
        </a:spcAft>
        <a:defRPr sz="2800">
          <a:solidFill>
            <a:schemeClr val="tx1"/>
          </a:solidFill>
          <a:latin typeface="+mn-lt"/>
          <a:ea typeface="+mn-ea"/>
          <a:cs typeface="+mn-cs"/>
          <a:sym typeface="Gill Sans" charset="0"/>
        </a:defRPr>
      </a:lvl2pPr>
      <a:lvl3pPr marL="1143000" indent="-228600" algn="ctr" rtl="0" eaLnBrk="0" fontAlgn="base" hangingPunct="0">
        <a:spcBef>
          <a:spcPct val="0"/>
        </a:spcBef>
        <a:spcAft>
          <a:spcPct val="0"/>
        </a:spcAft>
        <a:defRPr sz="2800">
          <a:solidFill>
            <a:schemeClr val="tx1"/>
          </a:solidFill>
          <a:latin typeface="+mn-lt"/>
          <a:ea typeface="+mn-ea"/>
          <a:cs typeface="+mn-cs"/>
          <a:sym typeface="Gill Sans" charset="0"/>
        </a:defRPr>
      </a:lvl3pPr>
      <a:lvl4pPr marL="1600200" indent="-228600" algn="ctr" rtl="0" eaLnBrk="0" fontAlgn="base" hangingPunct="0">
        <a:spcBef>
          <a:spcPct val="0"/>
        </a:spcBef>
        <a:spcAft>
          <a:spcPct val="0"/>
        </a:spcAft>
        <a:defRPr sz="2800">
          <a:solidFill>
            <a:schemeClr val="tx1"/>
          </a:solidFill>
          <a:latin typeface="+mn-lt"/>
          <a:ea typeface="+mn-ea"/>
          <a:cs typeface="+mn-cs"/>
          <a:sym typeface="Gill Sans" charset="0"/>
        </a:defRPr>
      </a:lvl4pPr>
      <a:lvl5pPr marL="2057400" indent="-228600" algn="ctr" rtl="0" eaLnBrk="0" fontAlgn="base" hangingPunct="0">
        <a:spcBef>
          <a:spcPct val="0"/>
        </a:spcBef>
        <a:spcAft>
          <a:spcPct val="0"/>
        </a:spcAft>
        <a:defRPr sz="2800">
          <a:solidFill>
            <a:schemeClr val="tx1"/>
          </a:solidFill>
          <a:latin typeface="+mn-lt"/>
          <a:ea typeface="+mn-ea"/>
          <a:cs typeface="+mn-cs"/>
          <a:sym typeface="Gill Sans" charset="0"/>
        </a:defRPr>
      </a:lvl5pPr>
      <a:lvl6pPr marL="457200" algn="ctr" rtl="0" fontAlgn="base">
        <a:spcBef>
          <a:spcPct val="0"/>
        </a:spcBef>
        <a:spcAft>
          <a:spcPct val="0"/>
        </a:spcAft>
        <a:defRPr sz="2800">
          <a:solidFill>
            <a:schemeClr val="tx1"/>
          </a:solidFill>
          <a:latin typeface="+mn-lt"/>
          <a:ea typeface="+mn-ea"/>
          <a:cs typeface="+mn-cs"/>
          <a:sym typeface="Gill Sans" charset="0"/>
        </a:defRPr>
      </a:lvl6pPr>
      <a:lvl7pPr marL="914400" algn="ctr" rtl="0" fontAlgn="base">
        <a:spcBef>
          <a:spcPct val="0"/>
        </a:spcBef>
        <a:spcAft>
          <a:spcPct val="0"/>
        </a:spcAft>
        <a:defRPr sz="2800">
          <a:solidFill>
            <a:schemeClr val="tx1"/>
          </a:solidFill>
          <a:latin typeface="+mn-lt"/>
          <a:ea typeface="+mn-ea"/>
          <a:cs typeface="+mn-cs"/>
          <a:sym typeface="Gill Sans" charset="0"/>
        </a:defRPr>
      </a:lvl7pPr>
      <a:lvl8pPr marL="1371600" algn="ctr" rtl="0" fontAlgn="base">
        <a:spcBef>
          <a:spcPct val="0"/>
        </a:spcBef>
        <a:spcAft>
          <a:spcPct val="0"/>
        </a:spcAft>
        <a:defRPr sz="2800">
          <a:solidFill>
            <a:schemeClr val="tx1"/>
          </a:solidFill>
          <a:latin typeface="+mn-lt"/>
          <a:ea typeface="+mn-ea"/>
          <a:cs typeface="+mn-cs"/>
          <a:sym typeface="Gill Sans" charset="0"/>
        </a:defRPr>
      </a:lvl8pPr>
      <a:lvl9pPr marL="1828800" algn="ctr" rtl="0" fontAlgn="base">
        <a:spcBef>
          <a:spcPct val="0"/>
        </a:spcBef>
        <a:spcAft>
          <a:spcPct val="0"/>
        </a:spcAft>
        <a:defRPr sz="2800">
          <a:solidFill>
            <a:schemeClr val="tx1"/>
          </a:solidFill>
          <a:latin typeface="+mn-lt"/>
          <a:ea typeface="+mn-ea"/>
          <a:cs typeface="+mn-cs"/>
          <a:sym typeface="Gill Sans"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7" name="Rectangle 1"/>
          <p:cNvSpPr>
            <a:spLocks noGrp="1" noChangeArrowheads="1"/>
          </p:cNvSpPr>
          <p:nvPr>
            <p:ph type="body" idx="1"/>
          </p:nvPr>
        </p:nvSpPr>
        <p:spPr bwMode="auto">
          <a:xfrm>
            <a:off x="990600" y="990600"/>
            <a:ext cx="8178800" cy="56388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50800" tIns="50800" rIns="50800" bIns="50800" numCol="1" anchor="ctr" anchorCtr="0" compatLnSpc="1">
            <a:prstTxWarp prst="textNoShape">
              <a:avLst/>
            </a:prstTxWarp>
          </a:bodyPr>
          <a:lstStyle/>
          <a:p>
            <a:pPr lvl="0"/>
            <a:r>
              <a:rPr lang="en-US">
                <a:sym typeface="Gill Sans" charset="0"/>
              </a:rPr>
              <a:t>Click to edit Master text styles</a:t>
            </a:r>
          </a:p>
          <a:p>
            <a:pPr lvl="1"/>
            <a:r>
              <a:rPr lang="en-US">
                <a:sym typeface="Gill Sans" charset="0"/>
              </a:rPr>
              <a:t>Second level</a:t>
            </a:r>
          </a:p>
          <a:p>
            <a:pPr lvl="2"/>
            <a:r>
              <a:rPr lang="en-US">
                <a:sym typeface="Gill Sans" charset="0"/>
              </a:rPr>
              <a:t>Third level</a:t>
            </a:r>
          </a:p>
          <a:p>
            <a:pPr lvl="3"/>
            <a:r>
              <a:rPr lang="en-US">
                <a:sym typeface="Gill Sans" charset="0"/>
              </a:rPr>
              <a:t>Fourth level</a:t>
            </a:r>
          </a:p>
          <a:p>
            <a:pPr lvl="4"/>
            <a:r>
              <a:rPr lang="en-US">
                <a:sym typeface="Gill Sans" charset="0"/>
              </a:rPr>
              <a:t>Fifth level</a:t>
            </a:r>
          </a:p>
        </p:txBody>
      </p:sp>
    </p:spTree>
  </p:cSld>
  <p:clrMap bg1="lt1" tx1="dk1" bg2="lt2" tx2="dk2" accent1="accent1" accent2="accent2" accent3="accent3" accent4="accent4" accent5="accent5" accent6="accent6" hlink="hlink" folHlink="folHlink"/>
  <p:sldLayoutIdLst>
    <p:sldLayoutId id="2147483692" r:id="rId1"/>
    <p:sldLayoutId id="2147483693" r:id="rId2"/>
    <p:sldLayoutId id="2147483694" r:id="rId3"/>
    <p:sldLayoutId id="2147483695" r:id="rId4"/>
    <p:sldLayoutId id="2147483696" r:id="rId5"/>
    <p:sldLayoutId id="2147483697" r:id="rId6"/>
    <p:sldLayoutId id="2147483698" r:id="rId7"/>
    <p:sldLayoutId id="2147483699" r:id="rId8"/>
    <p:sldLayoutId id="2147483700" r:id="rId9"/>
    <p:sldLayoutId id="2147483701" r:id="rId10"/>
    <p:sldLayoutId id="2147483702" r:id="rId11"/>
  </p:sldLayoutIdLst>
  <p:transition xmlns:p14="http://schemas.microsoft.com/office/powerpoint/2010/main"/>
  <p:txStyles>
    <p:titleStyle>
      <a:lvl1pPr algn="ctr" rtl="0" eaLnBrk="0" fontAlgn="base" hangingPunct="0">
        <a:spcBef>
          <a:spcPct val="0"/>
        </a:spcBef>
        <a:spcAft>
          <a:spcPct val="0"/>
        </a:spcAft>
        <a:defRPr sz="6400">
          <a:solidFill>
            <a:schemeClr val="tx1"/>
          </a:solidFill>
          <a:latin typeface="+mj-lt"/>
          <a:ea typeface="+mj-ea"/>
          <a:cs typeface="+mj-cs"/>
          <a:sym typeface="Gill Sans" charset="0"/>
        </a:defRPr>
      </a:lvl1pPr>
      <a:lvl2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2pPr>
      <a:lvl3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3pPr>
      <a:lvl4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4pPr>
      <a:lvl5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5pPr>
      <a:lvl6pPr marL="4572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6pPr>
      <a:lvl7pPr marL="9144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7pPr>
      <a:lvl8pPr marL="13716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8pPr>
      <a:lvl9pPr marL="18288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9pPr>
    </p:titleStyle>
    <p:bodyStyle>
      <a:lvl1pPr marL="642938" indent="-439738" algn="l" rtl="0" eaLnBrk="0" fontAlgn="base" hangingPunct="0">
        <a:spcBef>
          <a:spcPts val="3700"/>
        </a:spcBef>
        <a:spcAft>
          <a:spcPct val="0"/>
        </a:spcAft>
        <a:buSzPct val="171000"/>
        <a:buFont typeface="Gill Sans" charset="0"/>
        <a:buChar char="•"/>
        <a:defRPr sz="3200">
          <a:solidFill>
            <a:schemeClr val="tx1"/>
          </a:solidFill>
          <a:latin typeface="+mn-lt"/>
          <a:ea typeface="+mn-ea"/>
          <a:cs typeface="+mn-cs"/>
          <a:sym typeface="Gill Sans" charset="0"/>
        </a:defRPr>
      </a:lvl1pPr>
      <a:lvl2pPr marL="985838" indent="-439738" algn="l" rtl="0" eaLnBrk="0" fontAlgn="base" hangingPunct="0">
        <a:spcBef>
          <a:spcPts val="3700"/>
        </a:spcBef>
        <a:spcAft>
          <a:spcPct val="0"/>
        </a:spcAft>
        <a:buSzPct val="171000"/>
        <a:buFont typeface="Gill Sans" charset="0"/>
        <a:buChar char="•"/>
        <a:defRPr sz="3200">
          <a:solidFill>
            <a:schemeClr val="tx1"/>
          </a:solidFill>
          <a:latin typeface="+mn-lt"/>
          <a:ea typeface="+mn-ea"/>
          <a:cs typeface="+mn-cs"/>
          <a:sym typeface="Gill Sans" charset="0"/>
        </a:defRPr>
      </a:lvl2pPr>
      <a:lvl3pPr marL="1328738" indent="-439738" algn="l" rtl="0" eaLnBrk="0" fontAlgn="base" hangingPunct="0">
        <a:spcBef>
          <a:spcPts val="3700"/>
        </a:spcBef>
        <a:spcAft>
          <a:spcPct val="0"/>
        </a:spcAft>
        <a:buSzPct val="171000"/>
        <a:buFont typeface="Gill Sans" charset="0"/>
        <a:buChar char="•"/>
        <a:defRPr sz="3200">
          <a:solidFill>
            <a:schemeClr val="tx1"/>
          </a:solidFill>
          <a:latin typeface="+mn-lt"/>
          <a:ea typeface="+mn-ea"/>
          <a:cs typeface="+mn-cs"/>
          <a:sym typeface="Gill Sans" charset="0"/>
        </a:defRPr>
      </a:lvl3pPr>
      <a:lvl4pPr marL="1684338" indent="-439738" algn="l" rtl="0" eaLnBrk="0" fontAlgn="base" hangingPunct="0">
        <a:spcBef>
          <a:spcPts val="3700"/>
        </a:spcBef>
        <a:spcAft>
          <a:spcPct val="0"/>
        </a:spcAft>
        <a:buSzPct val="171000"/>
        <a:buFont typeface="Gill Sans" charset="0"/>
        <a:buChar char="•"/>
        <a:defRPr sz="3200">
          <a:solidFill>
            <a:schemeClr val="tx1"/>
          </a:solidFill>
          <a:latin typeface="+mn-lt"/>
          <a:ea typeface="+mn-ea"/>
          <a:cs typeface="+mn-cs"/>
          <a:sym typeface="Gill Sans" charset="0"/>
        </a:defRPr>
      </a:lvl4pPr>
      <a:lvl5pPr marL="2027238" indent="-439738" algn="l" rtl="0" eaLnBrk="0" fontAlgn="base" hangingPunct="0">
        <a:spcBef>
          <a:spcPts val="3700"/>
        </a:spcBef>
        <a:spcAft>
          <a:spcPct val="0"/>
        </a:spcAft>
        <a:buSzPct val="171000"/>
        <a:buFont typeface="Gill Sans" charset="0"/>
        <a:buChar char="•"/>
        <a:defRPr sz="3200">
          <a:solidFill>
            <a:schemeClr val="tx1"/>
          </a:solidFill>
          <a:latin typeface="+mn-lt"/>
          <a:ea typeface="+mn-ea"/>
          <a:cs typeface="+mn-cs"/>
          <a:sym typeface="Gill Sans" charset="0"/>
        </a:defRPr>
      </a:lvl5pPr>
      <a:lvl6pPr marL="2484438" indent="-439738" algn="l" rtl="0" fontAlgn="base">
        <a:spcBef>
          <a:spcPts val="3700"/>
        </a:spcBef>
        <a:spcAft>
          <a:spcPct val="0"/>
        </a:spcAft>
        <a:buSzPct val="171000"/>
        <a:buFont typeface="Gill Sans" charset="0"/>
        <a:buChar char="•"/>
        <a:defRPr sz="3200">
          <a:solidFill>
            <a:schemeClr val="tx1"/>
          </a:solidFill>
          <a:latin typeface="+mn-lt"/>
          <a:ea typeface="+mn-ea"/>
          <a:cs typeface="+mn-cs"/>
          <a:sym typeface="Gill Sans" charset="0"/>
        </a:defRPr>
      </a:lvl6pPr>
      <a:lvl7pPr marL="2941638" indent="-439738" algn="l" rtl="0" fontAlgn="base">
        <a:spcBef>
          <a:spcPts val="3700"/>
        </a:spcBef>
        <a:spcAft>
          <a:spcPct val="0"/>
        </a:spcAft>
        <a:buSzPct val="171000"/>
        <a:buFont typeface="Gill Sans" charset="0"/>
        <a:buChar char="•"/>
        <a:defRPr sz="3200">
          <a:solidFill>
            <a:schemeClr val="tx1"/>
          </a:solidFill>
          <a:latin typeface="+mn-lt"/>
          <a:ea typeface="+mn-ea"/>
          <a:cs typeface="+mn-cs"/>
          <a:sym typeface="Gill Sans" charset="0"/>
        </a:defRPr>
      </a:lvl7pPr>
      <a:lvl8pPr marL="3398838" indent="-439738" algn="l" rtl="0" fontAlgn="base">
        <a:spcBef>
          <a:spcPts val="3700"/>
        </a:spcBef>
        <a:spcAft>
          <a:spcPct val="0"/>
        </a:spcAft>
        <a:buSzPct val="171000"/>
        <a:buFont typeface="Gill Sans" charset="0"/>
        <a:buChar char="•"/>
        <a:defRPr sz="3200">
          <a:solidFill>
            <a:schemeClr val="tx1"/>
          </a:solidFill>
          <a:latin typeface="+mn-lt"/>
          <a:ea typeface="+mn-ea"/>
          <a:cs typeface="+mn-cs"/>
          <a:sym typeface="Gill Sans" charset="0"/>
        </a:defRPr>
      </a:lvl8pPr>
      <a:lvl9pPr marL="3856038" indent="-439738" algn="l" rtl="0" fontAlgn="base">
        <a:spcBef>
          <a:spcPts val="3700"/>
        </a:spcBef>
        <a:spcAft>
          <a:spcPct val="0"/>
        </a:spcAft>
        <a:buSzPct val="171000"/>
        <a:buFont typeface="Gill Sans" charset="0"/>
        <a:buChar char="•"/>
        <a:defRPr sz="3200">
          <a:solidFill>
            <a:schemeClr val="tx1"/>
          </a:solidFill>
          <a:latin typeface="+mn-lt"/>
          <a:ea typeface="+mn-ea"/>
          <a:cs typeface="+mn-cs"/>
          <a:sym typeface="Gill Sans"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122" name="Picture 1"/>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0" y="0"/>
            <a:ext cx="10160000" cy="762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pic>
      <p:sp>
        <p:nvSpPr>
          <p:cNvPr id="2" name="Rectangle 2"/>
          <p:cNvSpPr>
            <a:spLocks noGrp="1" noChangeArrowheads="1"/>
          </p:cNvSpPr>
          <p:nvPr>
            <p:ph type="title"/>
          </p:nvPr>
        </p:nvSpPr>
        <p:spPr bwMode="auto">
          <a:xfrm>
            <a:off x="990600" y="5753100"/>
            <a:ext cx="8178800" cy="13335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0" tIns="0" rIns="0" bIns="0" numCol="1" anchor="ctr" anchorCtr="0" compatLnSpc="1">
            <a:prstTxWarp prst="textNoShape">
              <a:avLst/>
            </a:prstTxWarp>
          </a:bodyPr>
          <a:lstStyle/>
          <a:p>
            <a:pPr lvl="0"/>
            <a:r>
              <a:rPr lang="en-US">
                <a:sym typeface="Gill Sans" charset="0"/>
              </a:rPr>
              <a:t>Click to edit Master title style</a:t>
            </a:r>
          </a:p>
        </p:txBody>
      </p:sp>
    </p:spTree>
  </p:cSld>
  <p:clrMap bg1="lt1" tx1="dk1" bg2="lt2" tx2="dk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Lst>
  <p:transition xmlns:p14="http://schemas.microsoft.com/office/powerpoint/2010/main"/>
  <p:txStyles>
    <p:titleStyle>
      <a:lvl1pPr algn="ctr" rtl="0" eaLnBrk="0" fontAlgn="base" hangingPunct="0">
        <a:spcBef>
          <a:spcPct val="0"/>
        </a:spcBef>
        <a:spcAft>
          <a:spcPct val="0"/>
        </a:spcAft>
        <a:defRPr sz="6400">
          <a:solidFill>
            <a:schemeClr val="tx1"/>
          </a:solidFill>
          <a:latin typeface="+mj-lt"/>
          <a:ea typeface="+mj-ea"/>
          <a:cs typeface="+mj-cs"/>
          <a:sym typeface="Gill Sans" charset="0"/>
        </a:defRPr>
      </a:lvl1pPr>
      <a:lvl2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2pPr>
      <a:lvl3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3pPr>
      <a:lvl4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4pPr>
      <a:lvl5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5pPr>
      <a:lvl6pPr marL="4572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6pPr>
      <a:lvl7pPr marL="9144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7pPr>
      <a:lvl8pPr marL="13716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8pPr>
      <a:lvl9pPr marL="18288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9pPr>
    </p:titleStyle>
    <p:bodyStyle>
      <a:lvl1pPr marL="342900" indent="-342900" algn="ctr" rtl="0" eaLnBrk="0" fontAlgn="base" hangingPunct="0">
        <a:spcBef>
          <a:spcPct val="0"/>
        </a:spcBef>
        <a:spcAft>
          <a:spcPct val="0"/>
        </a:spcAft>
        <a:defRPr sz="2800">
          <a:solidFill>
            <a:schemeClr val="tx1"/>
          </a:solidFill>
          <a:latin typeface="+mn-lt"/>
          <a:ea typeface="+mn-ea"/>
          <a:cs typeface="+mn-cs"/>
          <a:sym typeface="Gill Sans" charset="0"/>
        </a:defRPr>
      </a:lvl1pPr>
      <a:lvl2pPr marL="742950" indent="-285750" algn="ctr" rtl="0" eaLnBrk="0" fontAlgn="base" hangingPunct="0">
        <a:spcBef>
          <a:spcPct val="0"/>
        </a:spcBef>
        <a:spcAft>
          <a:spcPct val="0"/>
        </a:spcAft>
        <a:defRPr sz="2800">
          <a:solidFill>
            <a:schemeClr val="tx1"/>
          </a:solidFill>
          <a:latin typeface="+mn-lt"/>
          <a:ea typeface="+mn-ea"/>
          <a:cs typeface="+mn-cs"/>
          <a:sym typeface="Gill Sans" charset="0"/>
        </a:defRPr>
      </a:lvl2pPr>
      <a:lvl3pPr marL="1143000" indent="-228600" algn="ctr" rtl="0" eaLnBrk="0" fontAlgn="base" hangingPunct="0">
        <a:spcBef>
          <a:spcPct val="0"/>
        </a:spcBef>
        <a:spcAft>
          <a:spcPct val="0"/>
        </a:spcAft>
        <a:defRPr sz="2800">
          <a:solidFill>
            <a:schemeClr val="tx1"/>
          </a:solidFill>
          <a:latin typeface="+mn-lt"/>
          <a:ea typeface="+mn-ea"/>
          <a:cs typeface="+mn-cs"/>
          <a:sym typeface="Gill Sans" charset="0"/>
        </a:defRPr>
      </a:lvl3pPr>
      <a:lvl4pPr marL="1600200" indent="-228600" algn="ctr" rtl="0" eaLnBrk="0" fontAlgn="base" hangingPunct="0">
        <a:spcBef>
          <a:spcPct val="0"/>
        </a:spcBef>
        <a:spcAft>
          <a:spcPct val="0"/>
        </a:spcAft>
        <a:defRPr sz="2800">
          <a:solidFill>
            <a:schemeClr val="tx1"/>
          </a:solidFill>
          <a:latin typeface="+mn-lt"/>
          <a:ea typeface="+mn-ea"/>
          <a:cs typeface="+mn-cs"/>
          <a:sym typeface="Gill Sans" charset="0"/>
        </a:defRPr>
      </a:lvl4pPr>
      <a:lvl5pPr marL="2057400" indent="-228600" algn="ctr" rtl="0" eaLnBrk="0" fontAlgn="base" hangingPunct="0">
        <a:spcBef>
          <a:spcPct val="0"/>
        </a:spcBef>
        <a:spcAft>
          <a:spcPct val="0"/>
        </a:spcAft>
        <a:defRPr sz="2800">
          <a:solidFill>
            <a:schemeClr val="tx1"/>
          </a:solidFill>
          <a:latin typeface="+mn-lt"/>
          <a:ea typeface="+mn-ea"/>
          <a:cs typeface="+mn-cs"/>
          <a:sym typeface="Gill Sans" charset="0"/>
        </a:defRPr>
      </a:lvl5pPr>
      <a:lvl6pPr marL="457200" algn="ctr" rtl="0" fontAlgn="base">
        <a:spcBef>
          <a:spcPct val="0"/>
        </a:spcBef>
        <a:spcAft>
          <a:spcPct val="0"/>
        </a:spcAft>
        <a:defRPr sz="2800">
          <a:solidFill>
            <a:schemeClr val="tx1"/>
          </a:solidFill>
          <a:latin typeface="+mn-lt"/>
          <a:ea typeface="+mn-ea"/>
          <a:cs typeface="+mn-cs"/>
          <a:sym typeface="Gill Sans" charset="0"/>
        </a:defRPr>
      </a:lvl6pPr>
      <a:lvl7pPr marL="914400" algn="ctr" rtl="0" fontAlgn="base">
        <a:spcBef>
          <a:spcPct val="0"/>
        </a:spcBef>
        <a:spcAft>
          <a:spcPct val="0"/>
        </a:spcAft>
        <a:defRPr sz="2800">
          <a:solidFill>
            <a:schemeClr val="tx1"/>
          </a:solidFill>
          <a:latin typeface="+mn-lt"/>
          <a:ea typeface="+mn-ea"/>
          <a:cs typeface="+mn-cs"/>
          <a:sym typeface="Gill Sans" charset="0"/>
        </a:defRPr>
      </a:lvl7pPr>
      <a:lvl8pPr marL="1371600" algn="ctr" rtl="0" fontAlgn="base">
        <a:spcBef>
          <a:spcPct val="0"/>
        </a:spcBef>
        <a:spcAft>
          <a:spcPct val="0"/>
        </a:spcAft>
        <a:defRPr sz="2800">
          <a:solidFill>
            <a:schemeClr val="tx1"/>
          </a:solidFill>
          <a:latin typeface="+mn-lt"/>
          <a:ea typeface="+mn-ea"/>
          <a:cs typeface="+mn-cs"/>
          <a:sym typeface="Gill Sans" charset="0"/>
        </a:defRPr>
      </a:lvl8pPr>
      <a:lvl9pPr marL="1828800" algn="ctr" rtl="0" fontAlgn="base">
        <a:spcBef>
          <a:spcPct val="0"/>
        </a:spcBef>
        <a:spcAft>
          <a:spcPct val="0"/>
        </a:spcAft>
        <a:defRPr sz="2800">
          <a:solidFill>
            <a:schemeClr val="tx1"/>
          </a:solidFill>
          <a:latin typeface="+mn-lt"/>
          <a:ea typeface="+mn-ea"/>
          <a:cs typeface="+mn-cs"/>
          <a:sym typeface="Gill Sans"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146" name="Picture 1"/>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0" y="0"/>
            <a:ext cx="10160000" cy="762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pic>
      <p:sp>
        <p:nvSpPr>
          <p:cNvPr id="2" name="Rectangle 2"/>
          <p:cNvSpPr>
            <a:spLocks noGrp="1" noChangeArrowheads="1"/>
          </p:cNvSpPr>
          <p:nvPr>
            <p:ph type="body" idx="1"/>
          </p:nvPr>
        </p:nvSpPr>
        <p:spPr bwMode="auto">
          <a:xfrm>
            <a:off x="444500" y="3746500"/>
            <a:ext cx="4635500" cy="25781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50800" tIns="50800" rIns="50800" bIns="50800" numCol="1" anchor="t" anchorCtr="0" compatLnSpc="1">
            <a:prstTxWarp prst="textNoShape">
              <a:avLst/>
            </a:prstTxWarp>
          </a:bodyPr>
          <a:lstStyle/>
          <a:p>
            <a:pPr lvl="0"/>
            <a:r>
              <a:rPr lang="en-US">
                <a:sym typeface="Gill Sans" charset="0"/>
              </a:rPr>
              <a:t>Click to edit Master text styles</a:t>
            </a:r>
          </a:p>
          <a:p>
            <a:pPr lvl="1"/>
            <a:r>
              <a:rPr lang="en-US">
                <a:sym typeface="Gill Sans" charset="0"/>
              </a:rPr>
              <a:t>Second level</a:t>
            </a:r>
          </a:p>
          <a:p>
            <a:pPr lvl="2"/>
            <a:r>
              <a:rPr lang="en-US">
                <a:sym typeface="Gill Sans" charset="0"/>
              </a:rPr>
              <a:t>Third level</a:t>
            </a:r>
          </a:p>
          <a:p>
            <a:pPr lvl="3"/>
            <a:r>
              <a:rPr lang="en-US">
                <a:sym typeface="Gill Sans" charset="0"/>
              </a:rPr>
              <a:t>Fourth level</a:t>
            </a:r>
          </a:p>
          <a:p>
            <a:pPr lvl="4"/>
            <a:r>
              <a:rPr lang="en-US">
                <a:sym typeface="Gill Sans" charset="0"/>
              </a:rPr>
              <a:t>Fifth level</a:t>
            </a:r>
          </a:p>
        </p:txBody>
      </p:sp>
      <p:sp>
        <p:nvSpPr>
          <p:cNvPr id="6147" name="Rectangle 3"/>
          <p:cNvSpPr>
            <a:spLocks noGrp="1" noChangeArrowheads="1"/>
          </p:cNvSpPr>
          <p:nvPr>
            <p:ph type="title"/>
          </p:nvPr>
        </p:nvSpPr>
        <p:spPr bwMode="auto">
          <a:xfrm>
            <a:off x="444500" y="1104900"/>
            <a:ext cx="4635500" cy="25781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50800" tIns="50800" rIns="50800" bIns="50800" numCol="1" anchor="b" anchorCtr="0" compatLnSpc="1">
            <a:prstTxWarp prst="textNoShape">
              <a:avLst/>
            </a:prstTxWarp>
          </a:bodyPr>
          <a:lstStyle/>
          <a:p>
            <a:pPr lvl="0"/>
            <a:r>
              <a:rPr lang="en-US">
                <a:sym typeface="Gill Sans" charset="0"/>
              </a:rPr>
              <a:t>Click to edit Master title style</a:t>
            </a:r>
          </a:p>
        </p:txBody>
      </p:sp>
    </p:spTree>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Lst>
  <p:transition xmlns:p14="http://schemas.microsoft.com/office/powerpoint/2010/main"/>
  <p:txStyles>
    <p:titleStyle>
      <a:lvl1pPr algn="ctr" rtl="0" eaLnBrk="0" fontAlgn="base" hangingPunct="0">
        <a:spcBef>
          <a:spcPct val="0"/>
        </a:spcBef>
        <a:spcAft>
          <a:spcPct val="0"/>
        </a:spcAft>
        <a:defRPr sz="5400">
          <a:solidFill>
            <a:schemeClr val="tx1"/>
          </a:solidFill>
          <a:latin typeface="+mj-lt"/>
          <a:ea typeface="+mj-ea"/>
          <a:cs typeface="+mj-cs"/>
          <a:sym typeface="Gill Sans" charset="0"/>
        </a:defRPr>
      </a:lvl1pPr>
      <a:lvl2pPr algn="ctr" rtl="0" eaLnBrk="0" fontAlgn="base" hangingPunct="0">
        <a:spcBef>
          <a:spcPct val="0"/>
        </a:spcBef>
        <a:spcAft>
          <a:spcPct val="0"/>
        </a:spcAft>
        <a:defRPr sz="5400">
          <a:solidFill>
            <a:schemeClr val="tx1"/>
          </a:solidFill>
          <a:latin typeface="Gill Sans" charset="0"/>
          <a:ea typeface="Heiti TC Light" charset="0"/>
          <a:cs typeface="Heiti TC Light" charset="0"/>
          <a:sym typeface="Gill Sans" charset="0"/>
        </a:defRPr>
      </a:lvl2pPr>
      <a:lvl3pPr algn="ctr" rtl="0" eaLnBrk="0" fontAlgn="base" hangingPunct="0">
        <a:spcBef>
          <a:spcPct val="0"/>
        </a:spcBef>
        <a:spcAft>
          <a:spcPct val="0"/>
        </a:spcAft>
        <a:defRPr sz="5400">
          <a:solidFill>
            <a:schemeClr val="tx1"/>
          </a:solidFill>
          <a:latin typeface="Gill Sans" charset="0"/>
          <a:ea typeface="Heiti TC Light" charset="0"/>
          <a:cs typeface="Heiti TC Light" charset="0"/>
          <a:sym typeface="Gill Sans" charset="0"/>
        </a:defRPr>
      </a:lvl3pPr>
      <a:lvl4pPr algn="ctr" rtl="0" eaLnBrk="0" fontAlgn="base" hangingPunct="0">
        <a:spcBef>
          <a:spcPct val="0"/>
        </a:spcBef>
        <a:spcAft>
          <a:spcPct val="0"/>
        </a:spcAft>
        <a:defRPr sz="5400">
          <a:solidFill>
            <a:schemeClr val="tx1"/>
          </a:solidFill>
          <a:latin typeface="Gill Sans" charset="0"/>
          <a:ea typeface="Heiti TC Light" charset="0"/>
          <a:cs typeface="Heiti TC Light" charset="0"/>
          <a:sym typeface="Gill Sans" charset="0"/>
        </a:defRPr>
      </a:lvl4pPr>
      <a:lvl5pPr algn="ctr" rtl="0" eaLnBrk="0" fontAlgn="base" hangingPunct="0">
        <a:spcBef>
          <a:spcPct val="0"/>
        </a:spcBef>
        <a:spcAft>
          <a:spcPct val="0"/>
        </a:spcAft>
        <a:defRPr sz="5400">
          <a:solidFill>
            <a:schemeClr val="tx1"/>
          </a:solidFill>
          <a:latin typeface="Gill Sans" charset="0"/>
          <a:ea typeface="Heiti TC Light" charset="0"/>
          <a:cs typeface="Heiti TC Light" charset="0"/>
          <a:sym typeface="Gill Sans" charset="0"/>
        </a:defRPr>
      </a:lvl5pPr>
      <a:lvl6pPr marL="457200" algn="ctr" rtl="0" fontAlgn="base">
        <a:spcBef>
          <a:spcPct val="0"/>
        </a:spcBef>
        <a:spcAft>
          <a:spcPct val="0"/>
        </a:spcAft>
        <a:defRPr sz="5400">
          <a:solidFill>
            <a:schemeClr val="tx1"/>
          </a:solidFill>
          <a:latin typeface="Gill Sans" charset="0"/>
          <a:ea typeface="Heiti TC Light" charset="0"/>
          <a:cs typeface="Heiti TC Light" charset="0"/>
          <a:sym typeface="Gill Sans" charset="0"/>
        </a:defRPr>
      </a:lvl6pPr>
      <a:lvl7pPr marL="914400" algn="ctr" rtl="0" fontAlgn="base">
        <a:spcBef>
          <a:spcPct val="0"/>
        </a:spcBef>
        <a:spcAft>
          <a:spcPct val="0"/>
        </a:spcAft>
        <a:defRPr sz="5400">
          <a:solidFill>
            <a:schemeClr val="tx1"/>
          </a:solidFill>
          <a:latin typeface="Gill Sans" charset="0"/>
          <a:ea typeface="Heiti TC Light" charset="0"/>
          <a:cs typeface="Heiti TC Light" charset="0"/>
          <a:sym typeface="Gill Sans" charset="0"/>
        </a:defRPr>
      </a:lvl7pPr>
      <a:lvl8pPr marL="1371600" algn="ctr" rtl="0" fontAlgn="base">
        <a:spcBef>
          <a:spcPct val="0"/>
        </a:spcBef>
        <a:spcAft>
          <a:spcPct val="0"/>
        </a:spcAft>
        <a:defRPr sz="5400">
          <a:solidFill>
            <a:schemeClr val="tx1"/>
          </a:solidFill>
          <a:latin typeface="Gill Sans" charset="0"/>
          <a:ea typeface="Heiti TC Light" charset="0"/>
          <a:cs typeface="Heiti TC Light" charset="0"/>
          <a:sym typeface="Gill Sans" charset="0"/>
        </a:defRPr>
      </a:lvl8pPr>
      <a:lvl9pPr marL="1828800" algn="ctr" rtl="0" fontAlgn="base">
        <a:spcBef>
          <a:spcPct val="0"/>
        </a:spcBef>
        <a:spcAft>
          <a:spcPct val="0"/>
        </a:spcAft>
        <a:defRPr sz="5400">
          <a:solidFill>
            <a:schemeClr val="tx1"/>
          </a:solidFill>
          <a:latin typeface="Gill Sans" charset="0"/>
          <a:ea typeface="Heiti TC Light" charset="0"/>
          <a:cs typeface="Heiti TC Light" charset="0"/>
          <a:sym typeface="Gill Sans" charset="0"/>
        </a:defRPr>
      </a:lvl9pPr>
    </p:titleStyle>
    <p:bodyStyle>
      <a:lvl1pPr marL="342900" indent="-342900" algn="ctr" rtl="0" eaLnBrk="0" fontAlgn="base" hangingPunct="0">
        <a:spcBef>
          <a:spcPct val="0"/>
        </a:spcBef>
        <a:spcAft>
          <a:spcPct val="0"/>
        </a:spcAft>
        <a:defRPr sz="2600">
          <a:solidFill>
            <a:schemeClr val="tx1"/>
          </a:solidFill>
          <a:latin typeface="+mn-lt"/>
          <a:ea typeface="+mn-ea"/>
          <a:cs typeface="+mn-cs"/>
          <a:sym typeface="Gill Sans" charset="0"/>
        </a:defRPr>
      </a:lvl1pPr>
      <a:lvl2pPr marL="742950" indent="-285750" algn="ctr" rtl="0" eaLnBrk="0" fontAlgn="base" hangingPunct="0">
        <a:spcBef>
          <a:spcPct val="0"/>
        </a:spcBef>
        <a:spcAft>
          <a:spcPct val="0"/>
        </a:spcAft>
        <a:defRPr sz="2600">
          <a:solidFill>
            <a:schemeClr val="tx1"/>
          </a:solidFill>
          <a:latin typeface="+mn-lt"/>
          <a:ea typeface="+mn-ea"/>
          <a:cs typeface="+mn-cs"/>
          <a:sym typeface="Gill Sans" charset="0"/>
        </a:defRPr>
      </a:lvl2pPr>
      <a:lvl3pPr marL="1143000" indent="-228600" algn="ctr" rtl="0" eaLnBrk="0" fontAlgn="base" hangingPunct="0">
        <a:spcBef>
          <a:spcPct val="0"/>
        </a:spcBef>
        <a:spcAft>
          <a:spcPct val="0"/>
        </a:spcAft>
        <a:defRPr sz="2600">
          <a:solidFill>
            <a:schemeClr val="tx1"/>
          </a:solidFill>
          <a:latin typeface="+mn-lt"/>
          <a:ea typeface="+mn-ea"/>
          <a:cs typeface="+mn-cs"/>
          <a:sym typeface="Gill Sans" charset="0"/>
        </a:defRPr>
      </a:lvl3pPr>
      <a:lvl4pPr marL="1600200" indent="-228600" algn="ctr" rtl="0" eaLnBrk="0" fontAlgn="base" hangingPunct="0">
        <a:spcBef>
          <a:spcPct val="0"/>
        </a:spcBef>
        <a:spcAft>
          <a:spcPct val="0"/>
        </a:spcAft>
        <a:defRPr sz="2600">
          <a:solidFill>
            <a:schemeClr val="tx1"/>
          </a:solidFill>
          <a:latin typeface="+mn-lt"/>
          <a:ea typeface="+mn-ea"/>
          <a:cs typeface="+mn-cs"/>
          <a:sym typeface="Gill Sans" charset="0"/>
        </a:defRPr>
      </a:lvl4pPr>
      <a:lvl5pPr marL="2057400" indent="-228600" algn="ctr" rtl="0" eaLnBrk="0" fontAlgn="base" hangingPunct="0">
        <a:spcBef>
          <a:spcPct val="0"/>
        </a:spcBef>
        <a:spcAft>
          <a:spcPct val="0"/>
        </a:spcAft>
        <a:defRPr sz="2600">
          <a:solidFill>
            <a:schemeClr val="tx1"/>
          </a:solidFill>
          <a:latin typeface="+mn-lt"/>
          <a:ea typeface="+mn-ea"/>
          <a:cs typeface="+mn-cs"/>
          <a:sym typeface="Gill Sans" charset="0"/>
        </a:defRPr>
      </a:lvl5pPr>
      <a:lvl6pPr marL="457200" algn="ctr" rtl="0" fontAlgn="base">
        <a:spcBef>
          <a:spcPct val="0"/>
        </a:spcBef>
        <a:spcAft>
          <a:spcPct val="0"/>
        </a:spcAft>
        <a:defRPr sz="2600">
          <a:solidFill>
            <a:schemeClr val="tx1"/>
          </a:solidFill>
          <a:latin typeface="+mn-lt"/>
          <a:ea typeface="+mn-ea"/>
          <a:cs typeface="+mn-cs"/>
          <a:sym typeface="Gill Sans" charset="0"/>
        </a:defRPr>
      </a:lvl6pPr>
      <a:lvl7pPr marL="914400" algn="ctr" rtl="0" fontAlgn="base">
        <a:spcBef>
          <a:spcPct val="0"/>
        </a:spcBef>
        <a:spcAft>
          <a:spcPct val="0"/>
        </a:spcAft>
        <a:defRPr sz="2600">
          <a:solidFill>
            <a:schemeClr val="tx1"/>
          </a:solidFill>
          <a:latin typeface="+mn-lt"/>
          <a:ea typeface="+mn-ea"/>
          <a:cs typeface="+mn-cs"/>
          <a:sym typeface="Gill Sans" charset="0"/>
        </a:defRPr>
      </a:lvl7pPr>
      <a:lvl8pPr marL="1371600" algn="ctr" rtl="0" fontAlgn="base">
        <a:spcBef>
          <a:spcPct val="0"/>
        </a:spcBef>
        <a:spcAft>
          <a:spcPct val="0"/>
        </a:spcAft>
        <a:defRPr sz="2600">
          <a:solidFill>
            <a:schemeClr val="tx1"/>
          </a:solidFill>
          <a:latin typeface="+mn-lt"/>
          <a:ea typeface="+mn-ea"/>
          <a:cs typeface="+mn-cs"/>
          <a:sym typeface="Gill Sans" charset="0"/>
        </a:defRPr>
      </a:lvl8pPr>
      <a:lvl9pPr marL="1828800" algn="ctr" rtl="0" fontAlgn="base">
        <a:spcBef>
          <a:spcPct val="0"/>
        </a:spcBef>
        <a:spcAft>
          <a:spcPct val="0"/>
        </a:spcAft>
        <a:defRPr sz="2600">
          <a:solidFill>
            <a:schemeClr val="tx1"/>
          </a:solidFill>
          <a:latin typeface="+mn-lt"/>
          <a:ea typeface="+mn-ea"/>
          <a:cs typeface="+mn-cs"/>
          <a:sym typeface="Gill Sans"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69" name="Rectangle 1"/>
          <p:cNvSpPr>
            <a:spLocks noGrp="1" noChangeArrowheads="1"/>
          </p:cNvSpPr>
          <p:nvPr>
            <p:ph type="title"/>
          </p:nvPr>
        </p:nvSpPr>
        <p:spPr bwMode="auto">
          <a:xfrm>
            <a:off x="990600" y="203200"/>
            <a:ext cx="8178800" cy="1905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0" tIns="0" rIns="0" bIns="0" numCol="1" anchor="ctr" anchorCtr="0" compatLnSpc="1">
            <a:prstTxWarp prst="textNoShape">
              <a:avLst/>
            </a:prstTxWarp>
          </a:bodyPr>
          <a:lstStyle/>
          <a:p>
            <a:pPr lvl="0"/>
            <a:r>
              <a:rPr lang="en-US">
                <a:sym typeface="Gill Sans" charset="0"/>
              </a:rPr>
              <a:t>Click to edit Master title style</a:t>
            </a:r>
          </a:p>
        </p:txBody>
      </p:sp>
    </p:spTree>
  </p:cSld>
  <p:clrMap bg1="lt1" tx1="dk1" bg2="lt2" tx2="dk2" accent1="accent1" accent2="accent2" accent3="accent3" accent4="accent4" accent5="accent5" accent6="accent6" hlink="hlink" folHlink="folHlink"/>
  <p:sldLayoutIdLst>
    <p:sldLayoutId id="2147483725" r:id="rId1"/>
    <p:sldLayoutId id="2147483726" r:id="rId2"/>
    <p:sldLayoutId id="2147483727" r:id="rId3"/>
    <p:sldLayoutId id="2147483728" r:id="rId4"/>
    <p:sldLayoutId id="2147483729" r:id="rId5"/>
    <p:sldLayoutId id="2147483730" r:id="rId6"/>
    <p:sldLayoutId id="2147483731" r:id="rId7"/>
    <p:sldLayoutId id="2147483732" r:id="rId8"/>
    <p:sldLayoutId id="2147483733" r:id="rId9"/>
    <p:sldLayoutId id="2147483734" r:id="rId10"/>
    <p:sldLayoutId id="2147483735" r:id="rId11"/>
  </p:sldLayoutIdLst>
  <p:transition xmlns:p14="http://schemas.microsoft.com/office/powerpoint/2010/main"/>
  <p:txStyles>
    <p:titleStyle>
      <a:lvl1pPr algn="ctr" rtl="0" eaLnBrk="0" fontAlgn="base" hangingPunct="0">
        <a:spcBef>
          <a:spcPct val="0"/>
        </a:spcBef>
        <a:spcAft>
          <a:spcPct val="0"/>
        </a:spcAft>
        <a:defRPr sz="6400">
          <a:solidFill>
            <a:schemeClr val="tx1"/>
          </a:solidFill>
          <a:latin typeface="+mj-lt"/>
          <a:ea typeface="+mj-ea"/>
          <a:cs typeface="+mj-cs"/>
          <a:sym typeface="Gill Sans" charset="0"/>
        </a:defRPr>
      </a:lvl1pPr>
      <a:lvl2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2pPr>
      <a:lvl3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3pPr>
      <a:lvl4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4pPr>
      <a:lvl5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5pPr>
      <a:lvl6pPr marL="4572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6pPr>
      <a:lvl7pPr marL="9144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7pPr>
      <a:lvl8pPr marL="13716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8pPr>
      <a:lvl9pPr marL="18288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9pPr>
    </p:titleStyle>
    <p:bodyStyle>
      <a:lvl1pPr marL="693738" indent="-439738" algn="l" rtl="0" eaLnBrk="0" fontAlgn="base" hangingPunct="0">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1pPr>
      <a:lvl2pPr marL="1036638" indent="-439738" algn="l" rtl="0" eaLnBrk="0" fontAlgn="base" hangingPunct="0">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2pPr>
      <a:lvl3pPr marL="1379538" indent="-439738" algn="l" rtl="0" eaLnBrk="0" fontAlgn="base" hangingPunct="0">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3pPr>
      <a:lvl4pPr marL="1735138" indent="-439738" algn="l" rtl="0" eaLnBrk="0" fontAlgn="base" hangingPunct="0">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4pPr>
      <a:lvl5pPr marL="2078038" indent="-439738" algn="l" rtl="0" eaLnBrk="0" fontAlgn="base" hangingPunct="0">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5pPr>
      <a:lvl6pPr marL="2535238" indent="-439738" algn="l" rtl="0" fontAlgn="base">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6pPr>
      <a:lvl7pPr marL="2992438" indent="-439738" algn="l" rtl="0" fontAlgn="base">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7pPr>
      <a:lvl8pPr marL="3449638" indent="-439738" algn="l" rtl="0" fontAlgn="base">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8pPr>
      <a:lvl9pPr marL="3906838" indent="-439738" algn="l" rtl="0" fontAlgn="base">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736" r:id="rId1"/>
    <p:sldLayoutId id="2147483737" r:id="rId2"/>
    <p:sldLayoutId id="2147483738" r:id="rId3"/>
    <p:sldLayoutId id="2147483739" r:id="rId4"/>
    <p:sldLayoutId id="2147483740" r:id="rId5"/>
    <p:sldLayoutId id="2147483741" r:id="rId6"/>
    <p:sldLayoutId id="2147483742" r:id="rId7"/>
    <p:sldLayoutId id="2147483743" r:id="rId8"/>
    <p:sldLayoutId id="2147483744" r:id="rId9"/>
    <p:sldLayoutId id="2147483745" r:id="rId10"/>
    <p:sldLayoutId id="2147483746" r:id="rId11"/>
  </p:sldLayoutIdLst>
  <p:transition xmlns:p14="http://schemas.microsoft.com/office/powerpoint/2010/main"/>
  <p:txStyles>
    <p:titleStyle>
      <a:lvl1pPr algn="ctr" rtl="0" eaLnBrk="0" fontAlgn="base" hangingPunct="0">
        <a:spcBef>
          <a:spcPct val="0"/>
        </a:spcBef>
        <a:spcAft>
          <a:spcPct val="0"/>
        </a:spcAft>
        <a:defRPr sz="6400">
          <a:solidFill>
            <a:schemeClr val="tx1"/>
          </a:solidFill>
          <a:latin typeface="+mj-lt"/>
          <a:ea typeface="+mj-ea"/>
          <a:cs typeface="+mj-cs"/>
          <a:sym typeface="Gill Sans" charset="0"/>
        </a:defRPr>
      </a:lvl1pPr>
      <a:lvl2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2pPr>
      <a:lvl3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3pPr>
      <a:lvl4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4pPr>
      <a:lvl5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5pPr>
      <a:lvl6pPr marL="4572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6pPr>
      <a:lvl7pPr marL="9144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7pPr>
      <a:lvl8pPr marL="13716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8pPr>
      <a:lvl9pPr marL="18288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9pPr>
    </p:titleStyle>
    <p:bodyStyle>
      <a:lvl1pPr marL="693738" indent="-439738" algn="l" rtl="0" eaLnBrk="0" fontAlgn="base" hangingPunct="0">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1pPr>
      <a:lvl2pPr marL="1036638" indent="-439738" algn="l" rtl="0" eaLnBrk="0" fontAlgn="base" hangingPunct="0">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2pPr>
      <a:lvl3pPr marL="1379538" indent="-439738" algn="l" rtl="0" eaLnBrk="0" fontAlgn="base" hangingPunct="0">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3pPr>
      <a:lvl4pPr marL="1735138" indent="-439738" algn="l" rtl="0" eaLnBrk="0" fontAlgn="base" hangingPunct="0">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4pPr>
      <a:lvl5pPr marL="2078038" indent="-439738" algn="l" rtl="0" eaLnBrk="0" fontAlgn="base" hangingPunct="0">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5pPr>
      <a:lvl6pPr marL="2535238" indent="-439738" algn="l" rtl="0" fontAlgn="base">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6pPr>
      <a:lvl7pPr marL="2992438" indent="-439738" algn="l" rtl="0" fontAlgn="base">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7pPr>
      <a:lvl8pPr marL="3449638" indent="-439738" algn="l" rtl="0" fontAlgn="base">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8pPr>
      <a:lvl9pPr marL="3906838" indent="-439738" algn="l" rtl="0" fontAlgn="base">
        <a:spcBef>
          <a:spcPts val="1800"/>
        </a:spcBef>
        <a:spcAft>
          <a:spcPct val="0"/>
        </a:spcAft>
        <a:buSzPct val="171000"/>
        <a:buFont typeface="Gill Sans" charset="0"/>
        <a:buChar char="•"/>
        <a:defRPr sz="3200">
          <a:solidFill>
            <a:schemeClr val="tx1"/>
          </a:solidFill>
          <a:latin typeface="+mn-lt"/>
          <a:ea typeface="+mn-ea"/>
          <a:cs typeface="+mn-cs"/>
          <a:sym typeface="Gill Sans"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217" name="Rectangle 1"/>
          <p:cNvSpPr>
            <a:spLocks noGrp="1" noChangeArrowheads="1"/>
          </p:cNvSpPr>
          <p:nvPr>
            <p:ph type="title"/>
          </p:nvPr>
        </p:nvSpPr>
        <p:spPr bwMode="auto">
          <a:xfrm>
            <a:off x="990600" y="203200"/>
            <a:ext cx="8178800" cy="1905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0" tIns="0" rIns="0" bIns="0" numCol="1" anchor="ctr" anchorCtr="0" compatLnSpc="1">
            <a:prstTxWarp prst="textNoShape">
              <a:avLst/>
            </a:prstTxWarp>
          </a:bodyPr>
          <a:lstStyle/>
          <a:p>
            <a:pPr lvl="0"/>
            <a:r>
              <a:rPr lang="en-US">
                <a:sym typeface="Gill Sans" charset="0"/>
              </a:rPr>
              <a:t>Click to edit Master title style</a:t>
            </a:r>
          </a:p>
        </p:txBody>
      </p:sp>
      <p:sp>
        <p:nvSpPr>
          <p:cNvPr id="9218" name="Rectangle 2"/>
          <p:cNvSpPr>
            <a:spLocks noGrp="1" noChangeArrowheads="1"/>
          </p:cNvSpPr>
          <p:nvPr>
            <p:ph type="body" idx="1"/>
          </p:nvPr>
        </p:nvSpPr>
        <p:spPr bwMode="auto">
          <a:xfrm>
            <a:off x="990600" y="2159000"/>
            <a:ext cx="3937000" cy="44704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50800" tIns="50800" rIns="50800" bIns="50800" numCol="1" anchor="ctr" anchorCtr="0" compatLnSpc="1">
            <a:prstTxWarp prst="textNoShape">
              <a:avLst/>
            </a:prstTxWarp>
          </a:bodyPr>
          <a:lstStyle/>
          <a:p>
            <a:pPr lvl="0"/>
            <a:r>
              <a:rPr lang="en-US">
                <a:sym typeface="Gill Sans" charset="0"/>
              </a:rPr>
              <a:t>Click to edit Master text styles</a:t>
            </a:r>
          </a:p>
          <a:p>
            <a:pPr lvl="1"/>
            <a:r>
              <a:rPr lang="en-US">
                <a:sym typeface="Gill Sans" charset="0"/>
              </a:rPr>
              <a:t>Second level</a:t>
            </a:r>
          </a:p>
          <a:p>
            <a:pPr lvl="2"/>
            <a:r>
              <a:rPr lang="en-US">
                <a:sym typeface="Gill Sans" charset="0"/>
              </a:rPr>
              <a:t>Third level</a:t>
            </a:r>
          </a:p>
          <a:p>
            <a:pPr lvl="3"/>
            <a:r>
              <a:rPr lang="en-US">
                <a:sym typeface="Gill Sans" charset="0"/>
              </a:rPr>
              <a:t>Fourth level</a:t>
            </a:r>
          </a:p>
          <a:p>
            <a:pPr lvl="4"/>
            <a:r>
              <a:rPr lang="en-US">
                <a:sym typeface="Gill Sans" charset="0"/>
              </a:rPr>
              <a:t>Fifth level</a:t>
            </a:r>
          </a:p>
        </p:txBody>
      </p:sp>
    </p:spTree>
  </p:cSld>
  <p:clrMap bg1="lt1" tx1="dk1" bg2="lt2" tx2="dk2" accent1="accent1" accent2="accent2" accent3="accent3" accent4="accent4" accent5="accent5" accent6="accent6" hlink="hlink" folHlink="folHlink"/>
  <p:sldLayoutIdLst>
    <p:sldLayoutId id="2147483747" r:id="rId1"/>
    <p:sldLayoutId id="2147483748" r:id="rId2"/>
    <p:sldLayoutId id="2147483749" r:id="rId3"/>
    <p:sldLayoutId id="2147483750" r:id="rId4"/>
    <p:sldLayoutId id="2147483751" r:id="rId5"/>
    <p:sldLayoutId id="2147483752" r:id="rId6"/>
    <p:sldLayoutId id="2147483753" r:id="rId7"/>
    <p:sldLayoutId id="2147483754" r:id="rId8"/>
    <p:sldLayoutId id="2147483755" r:id="rId9"/>
    <p:sldLayoutId id="2147483756" r:id="rId10"/>
    <p:sldLayoutId id="2147483757" r:id="rId11"/>
  </p:sldLayoutIdLst>
  <p:transition xmlns:p14="http://schemas.microsoft.com/office/powerpoint/2010/main"/>
  <p:txStyles>
    <p:titleStyle>
      <a:lvl1pPr algn="ctr" rtl="0" eaLnBrk="0" fontAlgn="base" hangingPunct="0">
        <a:spcBef>
          <a:spcPct val="0"/>
        </a:spcBef>
        <a:spcAft>
          <a:spcPct val="0"/>
        </a:spcAft>
        <a:defRPr sz="6400">
          <a:solidFill>
            <a:schemeClr val="tx1"/>
          </a:solidFill>
          <a:latin typeface="+mj-lt"/>
          <a:ea typeface="+mj-ea"/>
          <a:cs typeface="+mj-cs"/>
          <a:sym typeface="Gill Sans" charset="0"/>
        </a:defRPr>
      </a:lvl1pPr>
      <a:lvl2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2pPr>
      <a:lvl3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3pPr>
      <a:lvl4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4pPr>
      <a:lvl5pPr algn="ctr" rtl="0" eaLnBrk="0" fontAlgn="base" hangingPunct="0">
        <a:spcBef>
          <a:spcPct val="0"/>
        </a:spcBef>
        <a:spcAft>
          <a:spcPct val="0"/>
        </a:spcAft>
        <a:defRPr sz="6400">
          <a:solidFill>
            <a:schemeClr val="tx1"/>
          </a:solidFill>
          <a:latin typeface="Gill Sans" charset="0"/>
          <a:ea typeface="Heiti TC Light" charset="0"/>
          <a:cs typeface="Heiti TC Light" charset="0"/>
          <a:sym typeface="Gill Sans" charset="0"/>
        </a:defRPr>
      </a:lvl5pPr>
      <a:lvl6pPr marL="4572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6pPr>
      <a:lvl7pPr marL="9144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7pPr>
      <a:lvl8pPr marL="13716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8pPr>
      <a:lvl9pPr marL="1828800" algn="ctr" rtl="0" fontAlgn="base">
        <a:spcBef>
          <a:spcPct val="0"/>
        </a:spcBef>
        <a:spcAft>
          <a:spcPct val="0"/>
        </a:spcAft>
        <a:defRPr sz="6400">
          <a:solidFill>
            <a:schemeClr val="tx1"/>
          </a:solidFill>
          <a:latin typeface="Gill Sans" charset="0"/>
          <a:ea typeface="Heiti TC Light" charset="0"/>
          <a:cs typeface="Heiti TC Light" charset="0"/>
          <a:sym typeface="Gill Sans" charset="0"/>
        </a:defRPr>
      </a:lvl9pPr>
    </p:titleStyle>
    <p:bodyStyle>
      <a:lvl1pPr marL="581025" indent="-377825" algn="l" rtl="0" eaLnBrk="0" fontAlgn="base" hangingPunct="0">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1pPr>
      <a:lvl2pPr marL="923925" indent="-377825" algn="l" rtl="0" eaLnBrk="0" fontAlgn="base" hangingPunct="0">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2pPr>
      <a:lvl3pPr marL="1266825" indent="-377825" algn="l" rtl="0" eaLnBrk="0" fontAlgn="base" hangingPunct="0">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3pPr>
      <a:lvl4pPr marL="1622425" indent="-377825" algn="l" rtl="0" eaLnBrk="0" fontAlgn="base" hangingPunct="0">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4pPr>
      <a:lvl5pPr marL="1965325" indent="-377825" algn="l" rtl="0" eaLnBrk="0" fontAlgn="base" hangingPunct="0">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5pPr>
      <a:lvl6pPr marL="2422525" indent="-377825" algn="l" rtl="0" fontAlgn="base">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6pPr>
      <a:lvl7pPr marL="2879725" indent="-377825" algn="l" rtl="0" fontAlgn="base">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7pPr>
      <a:lvl8pPr marL="3336925" indent="-377825" algn="l" rtl="0" fontAlgn="base">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8pPr>
      <a:lvl9pPr marL="3794125" indent="-377825" algn="l" rtl="0" fontAlgn="base">
        <a:spcBef>
          <a:spcPts val="2900"/>
        </a:spcBef>
        <a:spcAft>
          <a:spcPct val="0"/>
        </a:spcAft>
        <a:buSzPct val="171000"/>
        <a:buFont typeface="Gill Sans" charset="0"/>
        <a:buChar char="•"/>
        <a:defRPr sz="2400">
          <a:solidFill>
            <a:schemeClr val="tx1"/>
          </a:solidFill>
          <a:latin typeface="+mn-lt"/>
          <a:ea typeface="+mn-ea"/>
          <a:cs typeface="+mn-cs"/>
          <a:sym typeface="Gill Sans"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9.xml"/><Relationship Id="rId5" Type="http://schemas.openxmlformats.org/officeDocument/2006/relationships/image" Target="../media/image5.png"/><Relationship Id="rId1" Type="http://schemas.microsoft.com/office/2007/relationships/media" Target="../media/media9.wav"/><Relationship Id="rId2" Type="http://schemas.openxmlformats.org/officeDocument/2006/relationships/audio" Target="../media/media9.wav"/></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10.xml"/><Relationship Id="rId5" Type="http://schemas.openxmlformats.org/officeDocument/2006/relationships/image" Target="../media/image5.png"/><Relationship Id="rId1" Type="http://schemas.microsoft.com/office/2007/relationships/media" Target="../media/media10.wav"/><Relationship Id="rId2" Type="http://schemas.openxmlformats.org/officeDocument/2006/relationships/audio" Target="../media/media10.wav"/></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11.xml"/><Relationship Id="rId5" Type="http://schemas.openxmlformats.org/officeDocument/2006/relationships/image" Target="../media/image5.png"/><Relationship Id="rId1" Type="http://schemas.microsoft.com/office/2007/relationships/media" Target="../media/media11.wav"/><Relationship Id="rId2" Type="http://schemas.openxmlformats.org/officeDocument/2006/relationships/audio" Target="../media/media11.wav"/></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12.xml"/><Relationship Id="rId5" Type="http://schemas.openxmlformats.org/officeDocument/2006/relationships/image" Target="../media/image7.jpeg"/><Relationship Id="rId6" Type="http://schemas.openxmlformats.org/officeDocument/2006/relationships/image" Target="../media/image5.png"/><Relationship Id="rId1" Type="http://schemas.microsoft.com/office/2007/relationships/media" Target="../media/media12.wav"/><Relationship Id="rId2" Type="http://schemas.openxmlformats.org/officeDocument/2006/relationships/audio" Target="../media/media12.wav"/></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1.xml"/><Relationship Id="rId5" Type="http://schemas.openxmlformats.org/officeDocument/2006/relationships/image" Target="../media/image5.png"/><Relationship Id="rId1" Type="http://schemas.microsoft.com/office/2007/relationships/media" Target="../media/media1.wav"/><Relationship Id="rId2" Type="http://schemas.openxmlformats.org/officeDocument/2006/relationships/audio" Target="../media/media1.wav"/></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2.xml"/><Relationship Id="rId5" Type="http://schemas.openxmlformats.org/officeDocument/2006/relationships/image" Target="../media/image5.png"/><Relationship Id="rId1" Type="http://schemas.microsoft.com/office/2007/relationships/media" Target="../media/media2.wav"/><Relationship Id="rId2" Type="http://schemas.openxmlformats.org/officeDocument/2006/relationships/audio" Target="../media/media2.wav"/></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3.xml"/><Relationship Id="rId5" Type="http://schemas.openxmlformats.org/officeDocument/2006/relationships/image" Target="../media/image5.png"/><Relationship Id="rId1" Type="http://schemas.microsoft.com/office/2007/relationships/media" Target="../media/media3.wav"/><Relationship Id="rId2" Type="http://schemas.openxmlformats.org/officeDocument/2006/relationships/audio" Target="../media/media3.wav"/></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4.xml"/><Relationship Id="rId5" Type="http://schemas.openxmlformats.org/officeDocument/2006/relationships/image" Target="../media/image5.png"/><Relationship Id="rId1" Type="http://schemas.microsoft.com/office/2007/relationships/media" Target="../media/media4.wav"/><Relationship Id="rId2" Type="http://schemas.openxmlformats.org/officeDocument/2006/relationships/audio" Target="../media/media4.wav"/></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5.xml"/><Relationship Id="rId5" Type="http://schemas.openxmlformats.org/officeDocument/2006/relationships/image" Target="../media/image5.png"/><Relationship Id="rId1" Type="http://schemas.microsoft.com/office/2007/relationships/media" Target="../media/media5.wav"/><Relationship Id="rId2" Type="http://schemas.openxmlformats.org/officeDocument/2006/relationships/audio" Target="../media/media5.wav"/></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6.xml"/><Relationship Id="rId5" Type="http://schemas.openxmlformats.org/officeDocument/2006/relationships/image" Target="../media/image5.png"/><Relationship Id="rId1" Type="http://schemas.microsoft.com/office/2007/relationships/media" Target="../media/media6.wav"/><Relationship Id="rId2" Type="http://schemas.openxmlformats.org/officeDocument/2006/relationships/audio" Target="../media/media6.wav"/></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7.xml"/><Relationship Id="rId5" Type="http://schemas.openxmlformats.org/officeDocument/2006/relationships/image" Target="../media/image5.png"/><Relationship Id="rId1" Type="http://schemas.microsoft.com/office/2007/relationships/media" Target="../media/media7.wav"/><Relationship Id="rId2" Type="http://schemas.openxmlformats.org/officeDocument/2006/relationships/audio" Target="../media/media7.wav"/></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8.xml"/><Relationship Id="rId5" Type="http://schemas.openxmlformats.org/officeDocument/2006/relationships/image" Target="../media/image6.jpeg"/><Relationship Id="rId6" Type="http://schemas.openxmlformats.org/officeDocument/2006/relationships/image" Target="../media/image7.jpeg"/><Relationship Id="rId7" Type="http://schemas.openxmlformats.org/officeDocument/2006/relationships/image" Target="../media/image5.png"/><Relationship Id="rId1" Type="http://schemas.microsoft.com/office/2007/relationships/media" Target="../media/media8.wav"/><Relationship Id="rId2" Type="http://schemas.openxmlformats.org/officeDocument/2006/relationships/audio" Target="../media/media8.wav"/></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3314" name="Rectangle 1"/>
          <p:cNvSpPr>
            <a:spLocks/>
          </p:cNvSpPr>
          <p:nvPr/>
        </p:nvSpPr>
        <p:spPr bwMode="auto">
          <a:xfrm>
            <a:off x="1089025" y="444500"/>
            <a:ext cx="7975600" cy="426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lIns="0" tIns="0" rIns="0" bIns="0" anchor="ctr"/>
          <a:lstStyle/>
          <a:p>
            <a:r>
              <a:rPr lang="en-US" sz="9600">
                <a:solidFill>
                  <a:srgbClr val="FCA36D"/>
                </a:solidFill>
                <a:ea typeface="ＭＳ Ｐゴシック" charset="0"/>
              </a:rPr>
              <a:t>Introduction</a:t>
            </a:r>
          </a:p>
          <a:p>
            <a:r>
              <a:rPr lang="en-US" sz="9600">
                <a:solidFill>
                  <a:srgbClr val="FCA36D"/>
                </a:solidFill>
                <a:ea typeface="ＭＳ Ｐゴシック" charset="0"/>
              </a:rPr>
              <a:t>to</a:t>
            </a:r>
          </a:p>
          <a:p>
            <a:r>
              <a:rPr lang="en-US" sz="9600">
                <a:solidFill>
                  <a:srgbClr val="FCA36D"/>
                </a:solidFill>
                <a:ea typeface="ＭＳ Ｐゴシック" charset="0"/>
              </a:rPr>
              <a:t>Postmodernism</a:t>
            </a:r>
          </a:p>
        </p:txBody>
      </p:sp>
      <p:sp>
        <p:nvSpPr>
          <p:cNvPr id="13315" name="Rectangle 2"/>
          <p:cNvSpPr>
            <a:spLocks/>
          </p:cNvSpPr>
          <p:nvPr/>
        </p:nvSpPr>
        <p:spPr bwMode="auto">
          <a:xfrm>
            <a:off x="1092200" y="5245100"/>
            <a:ext cx="7975600" cy="1473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lIns="0" tIns="0" rIns="0" bIns="0" anchor="ctr"/>
          <a:lstStyle/>
          <a:p>
            <a:r>
              <a:rPr lang="en-US" sz="9600">
                <a:solidFill>
                  <a:srgbClr val="DFFC9E"/>
                </a:solidFill>
                <a:ea typeface="ＭＳ Ｐゴシック" charset="0"/>
              </a:rPr>
              <a:t>Semiotics</a:t>
            </a:r>
          </a:p>
        </p:txBody>
      </p:sp>
    </p:spTree>
  </p:cSld>
  <p:clrMapOvr>
    <a:masterClrMapping/>
  </p:clrMapOvr>
  <p:transition xmlns:p14="http://schemas.microsoft.com/office/powerpoint/2010/main" advTm="6310"/>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30722" name="Rectangle 1"/>
          <p:cNvSpPr>
            <a:spLocks/>
          </p:cNvSpPr>
          <p:nvPr/>
        </p:nvSpPr>
        <p:spPr bwMode="auto">
          <a:xfrm>
            <a:off x="1223963" y="2241550"/>
            <a:ext cx="7631112" cy="312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lIns="0" tIns="0" rIns="0" bIns="0" anchor="ctr">
            <a:spAutoFit/>
          </a:bodyPr>
          <a:lstStyle/>
          <a:p>
            <a:pPr algn="l"/>
            <a:r>
              <a:rPr lang="en-US" sz="5200">
                <a:solidFill>
                  <a:srgbClr val="DCD5CA"/>
                </a:solidFill>
                <a:ea typeface="ＭＳ Ｐゴシック" charset="0"/>
              </a:rPr>
              <a:t>-Who is the mother of rice?</a:t>
            </a:r>
          </a:p>
          <a:p>
            <a:pPr algn="l"/>
            <a:r>
              <a:rPr lang="en-US" sz="5200">
                <a:solidFill>
                  <a:srgbClr val="DCD5CA"/>
                </a:solidFill>
                <a:ea typeface="ＭＳ Ｐゴシック" charset="0"/>
              </a:rPr>
              <a:t>-Flower. </a:t>
            </a:r>
          </a:p>
          <a:p>
            <a:pPr algn="r"/>
            <a:r>
              <a:rPr lang="en-US" sz="5200">
                <a:solidFill>
                  <a:srgbClr val="DCD5CA"/>
                </a:solidFill>
                <a:ea typeface="ＭＳ Ｐゴシック" charset="0"/>
              </a:rPr>
              <a:t>wha?-</a:t>
            </a:r>
          </a:p>
          <a:p>
            <a:pPr algn="l"/>
            <a:r>
              <a:rPr lang="en-US" sz="5200">
                <a:solidFill>
                  <a:srgbClr val="DCD5CA"/>
                </a:solidFill>
                <a:ea typeface="ＭＳ Ｐゴシック" charset="0"/>
              </a:rPr>
              <a:t>-Because, shelled peanuts.</a:t>
            </a: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194800" y="6654800"/>
            <a:ext cx="812800" cy="812800"/>
          </a:xfrm>
          <a:prstGeom prst="rect">
            <a:avLst/>
          </a:prstGeom>
        </p:spPr>
      </p:pic>
    </p:spTree>
  </p:cSld>
  <p:clrMapOvr>
    <a:masterClrMapping/>
  </p:clrMapOvr>
  <p:transition xmlns:p14="http://schemas.microsoft.com/office/powerpoint/2010/main" advTm="14908"/>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32770" name="Rectangle 1"/>
          <p:cNvSpPr>
            <a:spLocks/>
          </p:cNvSpPr>
          <p:nvPr/>
        </p:nvSpPr>
        <p:spPr bwMode="auto">
          <a:xfrm>
            <a:off x="2493963" y="2203450"/>
            <a:ext cx="4711700" cy="3200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lIns="0" tIns="0" rIns="0" bIns="0" anchor="ctr">
            <a:spAutoFit/>
          </a:bodyPr>
          <a:lstStyle/>
          <a:p>
            <a:pPr algn="l"/>
            <a:r>
              <a:rPr lang="ja-JP" altLang="en-US" sz="5200">
                <a:solidFill>
                  <a:srgbClr val="E8962B"/>
                </a:solidFill>
              </a:rPr>
              <a:t>米</a:t>
            </a:r>
            <a:r>
              <a:rPr lang="ja-JP" altLang="en-US" sz="5200">
                <a:solidFill>
                  <a:srgbClr val="DCD5CA"/>
                </a:solidFill>
              </a:rPr>
              <a:t>的媽媽是誰？</a:t>
            </a:r>
            <a:endParaRPr lang="en-US" altLang="ja-JP" sz="5200">
              <a:solidFill>
                <a:srgbClr val="DCD5CA"/>
              </a:solidFill>
            </a:endParaRPr>
          </a:p>
          <a:p>
            <a:pPr algn="l"/>
            <a:r>
              <a:rPr lang="ja-JP" altLang="en-US" sz="5200">
                <a:solidFill>
                  <a:srgbClr val="DCD5CA"/>
                </a:solidFill>
              </a:rPr>
              <a:t>是</a:t>
            </a:r>
            <a:r>
              <a:rPr lang="ja-JP" altLang="en-US" sz="5200">
                <a:solidFill>
                  <a:srgbClr val="E8962B"/>
                </a:solidFill>
              </a:rPr>
              <a:t>花</a:t>
            </a:r>
            <a:r>
              <a:rPr lang="ja-JP" altLang="en-US" sz="5200">
                <a:solidFill>
                  <a:srgbClr val="FAF9E7"/>
                </a:solidFill>
              </a:rPr>
              <a:t>。</a:t>
            </a:r>
            <a:endParaRPr lang="en-US" altLang="ja-JP" sz="5200">
              <a:solidFill>
                <a:srgbClr val="DCD5CA"/>
              </a:solidFill>
              <a:ea typeface="Gill Sans" charset="0"/>
              <a:cs typeface="Gill Sans" charset="0"/>
            </a:endParaRPr>
          </a:p>
          <a:p>
            <a:pPr algn="r"/>
            <a:r>
              <a:rPr lang="ja-JP" altLang="en-US" sz="5200">
                <a:solidFill>
                  <a:srgbClr val="DCD5CA"/>
                </a:solidFill>
              </a:rPr>
              <a:t>啊？</a:t>
            </a:r>
            <a:endParaRPr lang="en-US" altLang="ja-JP" sz="5200">
              <a:solidFill>
                <a:srgbClr val="DCD5CA"/>
              </a:solidFill>
            </a:endParaRPr>
          </a:p>
          <a:p>
            <a:pPr algn="l"/>
            <a:r>
              <a:rPr lang="ja-JP" altLang="en-US" sz="5200">
                <a:solidFill>
                  <a:srgbClr val="DCD5CA"/>
                </a:solidFill>
              </a:rPr>
              <a:t>因為，</a:t>
            </a:r>
            <a:r>
              <a:rPr lang="ja-JP" altLang="en-US" sz="5200">
                <a:solidFill>
                  <a:srgbClr val="E8962B"/>
                </a:solidFill>
              </a:rPr>
              <a:t>花生米</a:t>
            </a:r>
            <a:r>
              <a:rPr lang="ja-JP" altLang="en-US" sz="5200">
                <a:solidFill>
                  <a:srgbClr val="FFFFFF"/>
                </a:solidFill>
              </a:rPr>
              <a:t>。</a:t>
            </a:r>
            <a:endParaRPr lang="en-US" sz="5200">
              <a:solidFill>
                <a:srgbClr val="FFFFFF"/>
              </a:solidFill>
            </a:endParaRP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194800" y="6654800"/>
            <a:ext cx="812800" cy="812800"/>
          </a:xfrm>
          <a:prstGeom prst="rect">
            <a:avLst/>
          </a:prstGeom>
        </p:spPr>
      </p:pic>
    </p:spTree>
  </p:cSld>
  <p:clrMapOvr>
    <a:masterClrMapping/>
  </p:clrMapOvr>
  <p:transition xmlns:p14="http://schemas.microsoft.com/office/powerpoint/2010/main" advTm="12689"/>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34818" name="Rectangle 1"/>
          <p:cNvSpPr>
            <a:spLocks/>
          </p:cNvSpPr>
          <p:nvPr/>
        </p:nvSpPr>
        <p:spPr bwMode="auto">
          <a:xfrm>
            <a:off x="1249363" y="1752600"/>
            <a:ext cx="7670800" cy="4102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lIns="0" tIns="0" rIns="0" bIns="0" anchor="ctr"/>
          <a:lstStyle/>
          <a:p>
            <a:pPr algn="l"/>
            <a:r>
              <a:rPr lang="ja-JP" altLang="en-US" sz="5200">
                <a:solidFill>
                  <a:srgbClr val="E8962B"/>
                </a:solidFill>
              </a:rPr>
              <a:t>花生米</a:t>
            </a:r>
            <a:r>
              <a:rPr lang="en-US" altLang="ja-JP" sz="5200">
                <a:solidFill>
                  <a:srgbClr val="DCD5CA"/>
                </a:solidFill>
                <a:latin typeface="Helvetica" charset="0"/>
                <a:ea typeface="Helvetica" charset="0"/>
                <a:cs typeface="Helvetica" charset="0"/>
                <a:sym typeface="Helvetica" charset="0"/>
              </a:rPr>
              <a:t> shelled peanuts</a:t>
            </a:r>
          </a:p>
          <a:p>
            <a:pPr algn="l"/>
            <a:endParaRPr lang="en-US" sz="5200">
              <a:solidFill>
                <a:srgbClr val="DCD5CA"/>
              </a:solidFill>
              <a:latin typeface="Helvetica" charset="0"/>
              <a:ea typeface="Helvetica" charset="0"/>
              <a:cs typeface="Helvetica" charset="0"/>
              <a:sym typeface="Helvetica" charset="0"/>
            </a:endParaRPr>
          </a:p>
          <a:p>
            <a:pPr algn="l"/>
            <a:r>
              <a:rPr lang="ja-JP" altLang="en-US" sz="5200">
                <a:solidFill>
                  <a:srgbClr val="E8962B"/>
                </a:solidFill>
              </a:rPr>
              <a:t>花</a:t>
            </a:r>
            <a:r>
              <a:rPr lang="en-US" altLang="ja-JP" sz="5200">
                <a:solidFill>
                  <a:srgbClr val="E8962B"/>
                </a:solidFill>
              </a:rPr>
              <a:t> </a:t>
            </a:r>
            <a:r>
              <a:rPr lang="en-US" altLang="ja-JP" sz="5200">
                <a:solidFill>
                  <a:srgbClr val="DCD5CA"/>
                </a:solidFill>
                <a:latin typeface="Helvetica" charset="0"/>
                <a:cs typeface="Helvetica" charset="0"/>
                <a:sym typeface="Helvetica" charset="0"/>
              </a:rPr>
              <a:t>huā - flower</a:t>
            </a:r>
          </a:p>
          <a:p>
            <a:pPr algn="l"/>
            <a:r>
              <a:rPr lang="ja-JP" altLang="en-US" sz="5200">
                <a:solidFill>
                  <a:srgbClr val="E8962B"/>
                </a:solidFill>
              </a:rPr>
              <a:t>生</a:t>
            </a:r>
            <a:r>
              <a:rPr lang="en-US" altLang="ja-JP" sz="5200">
                <a:solidFill>
                  <a:srgbClr val="E8962B"/>
                </a:solidFill>
              </a:rPr>
              <a:t> </a:t>
            </a:r>
            <a:r>
              <a:rPr lang="en-US" altLang="ja-JP" sz="5200">
                <a:solidFill>
                  <a:srgbClr val="DCD5CA"/>
                </a:solidFill>
                <a:latin typeface="Helvetica" charset="0"/>
                <a:cs typeface="Helvetica" charset="0"/>
                <a:sym typeface="Helvetica" charset="0"/>
              </a:rPr>
              <a:t>shēng - to give birth</a:t>
            </a:r>
            <a:endParaRPr lang="en-US" altLang="ja-JP" sz="5200">
              <a:solidFill>
                <a:srgbClr val="E8962B"/>
              </a:solidFill>
              <a:cs typeface="Gill Sans" charset="0"/>
            </a:endParaRPr>
          </a:p>
          <a:p>
            <a:pPr algn="l"/>
            <a:r>
              <a:rPr lang="ja-JP" altLang="en-US" sz="5200">
                <a:solidFill>
                  <a:srgbClr val="E8962B"/>
                </a:solidFill>
                <a:ea typeface="ＭＳ Ｐゴシック" charset="0"/>
                <a:cs typeface="ＭＳ Ｐゴシック" charset="0"/>
              </a:rPr>
              <a:t>米</a:t>
            </a:r>
            <a:r>
              <a:rPr lang="en-US" altLang="ja-JP" sz="5200">
                <a:solidFill>
                  <a:srgbClr val="DCD5CA"/>
                </a:solidFill>
                <a:cs typeface="Gill Sans" charset="0"/>
              </a:rPr>
              <a:t> </a:t>
            </a:r>
            <a:r>
              <a:rPr lang="en-US" altLang="ja-JP" sz="5200">
                <a:solidFill>
                  <a:srgbClr val="DCD5CA"/>
                </a:solidFill>
                <a:latin typeface="Helvetica" charset="0"/>
                <a:cs typeface="Helvetica" charset="0"/>
                <a:sym typeface="Helvetica" charset="0"/>
              </a:rPr>
              <a:t>mǐ - rice </a:t>
            </a:r>
            <a:endParaRPr lang="en-US" sz="5200">
              <a:solidFill>
                <a:srgbClr val="DCD5CA"/>
              </a:solidFill>
              <a:latin typeface="Helvetica" charset="0"/>
              <a:cs typeface="Helvetica" charset="0"/>
              <a:sym typeface="Helvetica" charset="0"/>
            </a:endParaRP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194800" y="6654800"/>
            <a:ext cx="812800" cy="812800"/>
          </a:xfrm>
          <a:prstGeom prst="rect">
            <a:avLst/>
          </a:prstGeom>
        </p:spPr>
      </p:pic>
    </p:spTree>
  </p:cSld>
  <p:clrMapOvr>
    <a:masterClrMapping/>
  </p:clrMapOvr>
  <p:transition xmlns:p14="http://schemas.microsoft.com/office/powerpoint/2010/main" advTm="29155"/>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aphicFrame>
        <p:nvGraphicFramePr>
          <p:cNvPr id="36865" name="Group 1"/>
          <p:cNvGraphicFramePr>
            <a:graphicFrameLocks noGrp="1"/>
          </p:cNvGraphicFramePr>
          <p:nvPr/>
        </p:nvGraphicFramePr>
        <p:xfrm>
          <a:off x="1193800" y="115888"/>
          <a:ext cx="7353300" cy="7351877"/>
        </p:xfrm>
        <a:graphic>
          <a:graphicData uri="http://schemas.openxmlformats.org/drawingml/2006/table">
            <a:tbl>
              <a:tblPr/>
              <a:tblGrid>
                <a:gridCol w="3676650"/>
                <a:gridCol w="3676650"/>
              </a:tblGrid>
              <a:tr h="3435202">
                <a:tc gridSpan="2">
                  <a:txBody>
                    <a:bodyPr/>
                    <a:lstStyle/>
                    <a:p>
                      <a:pPr marL="0" marR="0" lvl="0" indent="0" algn="ctr" defTabSz="914400" rtl="0" eaLnBrk="1" fontAlgn="base" latinLnBrk="0" hangingPunct="1">
                        <a:lnSpc>
                          <a:spcPct val="100000"/>
                        </a:lnSpc>
                        <a:spcBef>
                          <a:spcPct val="0"/>
                        </a:spcBef>
                        <a:spcAft>
                          <a:spcPct val="0"/>
                        </a:spcAft>
                        <a:buClrTx/>
                        <a:buSzTx/>
                        <a:buFontTx/>
                        <a:buNone/>
                        <a:tabLst>
                          <a:tab pos="558800" algn="l"/>
                        </a:tabLst>
                      </a:pPr>
                      <a:r>
                        <a:rPr kumimoji="0" lang="en-US" sz="3600" b="0" i="0" u="none" strike="noStrike" cap="none" normalizeH="0" baseline="0">
                          <a:ln>
                            <a:noFill/>
                          </a:ln>
                          <a:solidFill>
                            <a:srgbClr val="FAF9E7"/>
                          </a:solidFill>
                          <a:effectLst/>
                          <a:latin typeface="Gill Sans" charset="0"/>
                          <a:ea typeface="Heiti TC Light" charset="0"/>
                          <a:cs typeface="Heiti TC Light" charset="0"/>
                          <a:sym typeface="Gill Sans" charset="0"/>
                        </a:rPr>
                        <a:t>THE CONCEPT OF </a:t>
                      </a:r>
                      <a:r>
                        <a:rPr kumimoji="0" lang="ja-JP" altLang="en-US" sz="3600" b="0" i="0" u="none" strike="noStrike" cap="none" normalizeH="0" baseline="0">
                          <a:ln>
                            <a:noFill/>
                          </a:ln>
                          <a:solidFill>
                            <a:srgbClr val="FAF9E7"/>
                          </a:solidFill>
                          <a:effectLst/>
                          <a:latin typeface="Arial"/>
                          <a:ea typeface="Heiti TC Light" charset="0"/>
                          <a:cs typeface="Heiti TC Light" charset="0"/>
                          <a:sym typeface="Gill Sans" charset="0"/>
                        </a:rPr>
                        <a:t>“</a:t>
                      </a:r>
                      <a:r>
                        <a:rPr kumimoji="0" lang="en-US" sz="3600" b="0" i="0" u="none" strike="noStrike" cap="none" normalizeH="0" baseline="0">
                          <a:ln>
                            <a:noFill/>
                          </a:ln>
                          <a:solidFill>
                            <a:srgbClr val="FAF9E7"/>
                          </a:solidFill>
                          <a:effectLst/>
                          <a:latin typeface="Gill Sans" charset="0"/>
                          <a:ea typeface="Heiti TC Light" charset="0"/>
                          <a:cs typeface="Heiti TC Light" charset="0"/>
                          <a:sym typeface="Gill Sans" charset="0"/>
                        </a:rPr>
                        <a:t>WINE</a:t>
                      </a:r>
                      <a:r>
                        <a:rPr kumimoji="0" lang="ja-JP" altLang="en-US" sz="3600" b="0" i="0" u="none" strike="noStrike" cap="none" normalizeH="0" baseline="0">
                          <a:ln>
                            <a:noFill/>
                          </a:ln>
                          <a:solidFill>
                            <a:srgbClr val="FAF9E7"/>
                          </a:solidFill>
                          <a:effectLst/>
                          <a:latin typeface="Arial"/>
                          <a:ea typeface="Heiti TC Light" charset="0"/>
                          <a:cs typeface="Heiti TC Light" charset="0"/>
                          <a:sym typeface="Gill Sans" charset="0"/>
                        </a:rPr>
                        <a:t>”</a:t>
                      </a:r>
                      <a:endParaRPr kumimoji="0" lang="en-US" sz="3600" b="0" i="0" u="none" strike="noStrike" cap="none" normalizeH="0" baseline="0">
                        <a:ln>
                          <a:noFill/>
                        </a:ln>
                        <a:solidFill>
                          <a:srgbClr val="FAF9E7"/>
                        </a:solidFill>
                        <a:effectLst/>
                        <a:latin typeface="Gill Sans" charset="0"/>
                        <a:ea typeface="Heiti TC Light" charset="0"/>
                        <a:cs typeface="Heiti TC Light" charset="0"/>
                        <a:sym typeface="Gill Sans" charset="0"/>
                      </a:endParaRPr>
                    </a:p>
                  </a:txBody>
                  <a:tcPr marL="38100" marR="38100" marT="38098" marB="38098" anchor="ctr" horzOverflow="overflow">
                    <a:lnL w="76200" cap="flat" cmpd="sng" algn="ctr">
                      <a:solidFill>
                        <a:srgbClr val="FAF9E7"/>
                      </a:solidFill>
                      <a:prstDash val="solid"/>
                      <a:round/>
                      <a:headEnd type="none" w="med" len="med"/>
                      <a:tailEnd type="none" w="med" len="med"/>
                    </a:lnL>
                    <a:lnR w="76200" cap="flat" cmpd="sng" algn="ctr">
                      <a:solidFill>
                        <a:srgbClr val="FAF9E7"/>
                      </a:solidFill>
                      <a:prstDash val="solid"/>
                      <a:round/>
                      <a:headEnd type="none" w="med" len="med"/>
                      <a:tailEnd type="none" w="med" len="med"/>
                    </a:lnR>
                    <a:lnT w="76200" cap="flat" cmpd="sng" algn="ctr">
                      <a:solidFill>
                        <a:srgbClr val="FAF9E7"/>
                      </a:solidFill>
                      <a:prstDash val="solid"/>
                      <a:round/>
                      <a:headEnd type="none" w="med" len="med"/>
                      <a:tailEnd type="none" w="med" len="med"/>
                    </a:lnT>
                    <a:lnB w="76200" cap="flat" cmpd="sng" algn="ctr">
                      <a:solidFill>
                        <a:srgbClr val="FAF9E7"/>
                      </a:solidFill>
                      <a:prstDash val="solid"/>
                      <a:round/>
                      <a:headEnd type="none" w="med" len="med"/>
                      <a:tailEnd type="none" w="med" len="med"/>
                    </a:lnB>
                    <a:lnTlToBr>
                      <a:noFill/>
                    </a:lnTlToBr>
                    <a:lnBlToTr>
                      <a:noFill/>
                    </a:lnBlToTr>
                    <a:noFill/>
                  </a:tcPr>
                </a:tc>
                <a:tc hMerge="1">
                  <a:txBody>
                    <a:bodyPr/>
                    <a:lstStyle/>
                    <a:p>
                      <a:endParaRPr lang="en-US"/>
                    </a:p>
                  </a:txBody>
                  <a:tcPr/>
                </a:tc>
              </a:tr>
              <a:tr h="3916510">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558800" algn="l"/>
                        </a:tabLst>
                      </a:pPr>
                      <a:r>
                        <a:rPr kumimoji="0" lang="ja-JP" altLang="en-US" sz="3600" b="0" i="0" u="none" strike="noStrike" cap="none" normalizeH="0" baseline="0">
                          <a:ln>
                            <a:noFill/>
                          </a:ln>
                          <a:solidFill>
                            <a:srgbClr val="FAF9E7"/>
                          </a:solidFill>
                          <a:effectLst/>
                          <a:latin typeface="Arial"/>
                          <a:ea typeface="Heiti TC Light" charset="0"/>
                          <a:cs typeface="Heiti TC Light" charset="0"/>
                          <a:sym typeface="Gill Sans" charset="0"/>
                        </a:rPr>
                        <a:t>“</a:t>
                      </a:r>
                      <a:r>
                        <a:rPr kumimoji="0" lang="en-US" sz="3600" b="0" i="0" u="none" strike="noStrike" cap="none" normalizeH="0" baseline="0">
                          <a:ln>
                            <a:noFill/>
                          </a:ln>
                          <a:solidFill>
                            <a:srgbClr val="FAF9E7"/>
                          </a:solidFill>
                          <a:effectLst/>
                          <a:latin typeface="Gill Sans" charset="0"/>
                          <a:ea typeface="Heiti TC Light" charset="0"/>
                          <a:cs typeface="Heiti TC Light" charset="0"/>
                          <a:sym typeface="Gill Sans" charset="0"/>
                        </a:rPr>
                        <a:t>wine</a:t>
                      </a:r>
                      <a:r>
                        <a:rPr kumimoji="0" lang="ja-JP" altLang="en-US" sz="3600" b="0" i="0" u="none" strike="noStrike" cap="none" normalizeH="0" baseline="0">
                          <a:ln>
                            <a:noFill/>
                          </a:ln>
                          <a:solidFill>
                            <a:srgbClr val="FAF9E7"/>
                          </a:solidFill>
                          <a:effectLst/>
                          <a:latin typeface="Arial"/>
                          <a:ea typeface="Heiti TC Light" charset="0"/>
                          <a:cs typeface="Heiti TC Light" charset="0"/>
                          <a:sym typeface="Gill Sans" charset="0"/>
                        </a:rPr>
                        <a:t>”</a:t>
                      </a:r>
                      <a:endParaRPr kumimoji="0" lang="en-US" sz="3600" b="0" i="0" u="none" strike="noStrike" cap="none" normalizeH="0" baseline="0">
                        <a:ln>
                          <a:noFill/>
                        </a:ln>
                        <a:solidFill>
                          <a:srgbClr val="FAF9E7"/>
                        </a:solidFill>
                        <a:effectLst/>
                        <a:latin typeface="Gill Sans" charset="0"/>
                        <a:ea typeface="Heiti TC Light" charset="0"/>
                        <a:cs typeface="Heiti TC Light" charset="0"/>
                        <a:sym typeface="Gill Sans" charset="0"/>
                      </a:endParaRPr>
                    </a:p>
                  </a:txBody>
                  <a:tcPr marL="38100" marR="38100" marT="38098" marB="38098" anchor="ctr" horzOverflow="overflow">
                    <a:lnL w="76200" cap="flat" cmpd="sng" algn="ctr">
                      <a:solidFill>
                        <a:srgbClr val="FAF9E7"/>
                      </a:solidFill>
                      <a:prstDash val="solid"/>
                      <a:round/>
                      <a:headEnd type="none" w="med" len="med"/>
                      <a:tailEnd type="none" w="med" len="med"/>
                    </a:lnL>
                    <a:lnR w="76200" cap="flat" cmpd="sng" algn="ctr">
                      <a:solidFill>
                        <a:srgbClr val="FAF9E7"/>
                      </a:solidFill>
                      <a:prstDash val="solid"/>
                      <a:round/>
                      <a:headEnd type="none" w="med" len="med"/>
                      <a:tailEnd type="none" w="med" len="med"/>
                    </a:lnR>
                    <a:lnT w="76200" cap="flat" cmpd="sng" algn="ctr">
                      <a:solidFill>
                        <a:srgbClr val="FAF9E7"/>
                      </a:solidFill>
                      <a:prstDash val="solid"/>
                      <a:round/>
                      <a:headEnd type="none" w="med" len="med"/>
                      <a:tailEnd type="none" w="med" len="med"/>
                    </a:lnT>
                    <a:lnB w="76200" cap="flat" cmpd="sng" algn="ctr">
                      <a:solidFill>
                        <a:srgbClr val="FAF9E7"/>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558800" algn="l"/>
                          <a:tab pos="558800" algn="l"/>
                          <a:tab pos="558800" algn="l"/>
                          <a:tab pos="558800" algn="l"/>
                          <a:tab pos="558800" algn="l"/>
                          <a:tab pos="558800" algn="l"/>
                          <a:tab pos="558800" algn="l"/>
                        </a:tabLst>
                      </a:pPr>
                      <a:r>
                        <a:rPr kumimoji="0" lang="en-US" sz="3600" b="0" i="0" u="none" strike="noStrike" cap="none" normalizeH="0" baseline="0" dirty="0">
                          <a:ln>
                            <a:noFill/>
                          </a:ln>
                          <a:solidFill>
                            <a:srgbClr val="FAF9E7"/>
                          </a:solidFill>
                          <a:effectLst/>
                          <a:latin typeface="Gill Sans" charset="0"/>
                          <a:ea typeface="Heiti TC Light" charset="0"/>
                          <a:cs typeface="Heiti TC Light" charset="0"/>
                          <a:sym typeface="Gill Sans" charset="0"/>
                        </a:rPr>
                        <a:t>wine </a:t>
                      </a:r>
                    </a:p>
                    <a:p>
                      <a:pPr marL="0" marR="0" lvl="0" indent="0" algn="ctr" defTabSz="914400" rtl="0" eaLnBrk="1" fontAlgn="base" latinLnBrk="0" hangingPunct="1">
                        <a:lnSpc>
                          <a:spcPct val="100000"/>
                        </a:lnSpc>
                        <a:spcBef>
                          <a:spcPct val="0"/>
                        </a:spcBef>
                        <a:spcAft>
                          <a:spcPct val="0"/>
                        </a:spcAft>
                        <a:buClrTx/>
                        <a:buSzTx/>
                        <a:buFontTx/>
                        <a:buNone/>
                        <a:tabLst>
                          <a:tab pos="558800" algn="l"/>
                          <a:tab pos="558800" algn="l"/>
                          <a:tab pos="558800" algn="l"/>
                          <a:tab pos="558800" algn="l"/>
                          <a:tab pos="558800" algn="l"/>
                          <a:tab pos="558800" algn="l"/>
                          <a:tab pos="558800" algn="l"/>
                        </a:tabLst>
                      </a:pPr>
                      <a:r>
                        <a:rPr kumimoji="0" lang="en-US" sz="3600" b="0" i="0" u="none" strike="noStrike" cap="none" normalizeH="0" baseline="0" dirty="0">
                          <a:ln>
                            <a:noFill/>
                          </a:ln>
                          <a:solidFill>
                            <a:srgbClr val="FAF9E7"/>
                          </a:solidFill>
                          <a:effectLst/>
                          <a:latin typeface="Gill Sans" charset="0"/>
                          <a:ea typeface="Heiti TC Light" charset="0"/>
                          <a:cs typeface="Heiti TC Light" charset="0"/>
                          <a:sym typeface="Gill Sans" charset="0"/>
                        </a:rPr>
                        <a:t>vin</a:t>
                      </a:r>
                    </a:p>
                    <a:p>
                      <a:pPr marL="0" marR="0" lvl="0" indent="0" algn="ctr" defTabSz="914400" rtl="0" eaLnBrk="1" fontAlgn="base" latinLnBrk="0" hangingPunct="1">
                        <a:lnSpc>
                          <a:spcPct val="100000"/>
                        </a:lnSpc>
                        <a:spcBef>
                          <a:spcPct val="0"/>
                        </a:spcBef>
                        <a:spcAft>
                          <a:spcPct val="0"/>
                        </a:spcAft>
                        <a:buClrTx/>
                        <a:buSzTx/>
                        <a:buFontTx/>
                        <a:buNone/>
                        <a:tabLst>
                          <a:tab pos="558800" algn="l"/>
                          <a:tab pos="558800" algn="l"/>
                          <a:tab pos="558800" algn="l"/>
                          <a:tab pos="558800" algn="l"/>
                          <a:tab pos="558800" algn="l"/>
                          <a:tab pos="558800" algn="l"/>
                          <a:tab pos="558800" algn="l"/>
                        </a:tabLst>
                      </a:pPr>
                      <a:r>
                        <a:rPr kumimoji="0" lang="en-US" sz="3600" b="0" i="0" u="none" strike="noStrike" cap="none" normalizeH="0" baseline="0" dirty="0">
                          <a:ln>
                            <a:noFill/>
                          </a:ln>
                          <a:solidFill>
                            <a:srgbClr val="FAF9E7"/>
                          </a:solidFill>
                          <a:effectLst/>
                          <a:latin typeface="Gill Sans" charset="0"/>
                          <a:ea typeface="Heiti TC Light" charset="0"/>
                          <a:cs typeface="Heiti TC Light" charset="0"/>
                          <a:sym typeface="Gill Sans" charset="0"/>
                        </a:rPr>
                        <a:t>vino </a:t>
                      </a:r>
                    </a:p>
                    <a:p>
                      <a:pPr marL="0" marR="0" lvl="0" indent="0" algn="ctr" defTabSz="914400" rtl="0" eaLnBrk="1" fontAlgn="base" latinLnBrk="0" hangingPunct="1">
                        <a:lnSpc>
                          <a:spcPct val="100000"/>
                        </a:lnSpc>
                        <a:spcBef>
                          <a:spcPct val="0"/>
                        </a:spcBef>
                        <a:spcAft>
                          <a:spcPct val="0"/>
                        </a:spcAft>
                        <a:buClrTx/>
                        <a:buSzTx/>
                        <a:buFontTx/>
                        <a:buNone/>
                        <a:tabLst>
                          <a:tab pos="558800" algn="l"/>
                          <a:tab pos="558800" algn="l"/>
                          <a:tab pos="558800" algn="l"/>
                          <a:tab pos="558800" algn="l"/>
                          <a:tab pos="558800" algn="l"/>
                          <a:tab pos="558800" algn="l"/>
                          <a:tab pos="558800" algn="l"/>
                        </a:tabLst>
                      </a:pPr>
                      <a:r>
                        <a:rPr kumimoji="0" lang="ja-JP" altLang="en-US" sz="3600" b="0" i="0" u="none" strike="noStrike" cap="none" normalizeH="0" baseline="0" dirty="0">
                          <a:ln>
                            <a:noFill/>
                          </a:ln>
                          <a:solidFill>
                            <a:srgbClr val="FAF9E7"/>
                          </a:solidFill>
                          <a:effectLst/>
                          <a:latin typeface="Gill Sans" charset="0"/>
                          <a:ea typeface="Heiti TC Light" charset="0"/>
                          <a:cs typeface="Heiti TC Light" charset="0"/>
                          <a:sym typeface="Gill Sans" charset="0"/>
                        </a:rPr>
                        <a:t>葡萄酒</a:t>
                      </a:r>
                      <a:endParaRPr kumimoji="0" lang="en-US" sz="3600" b="0" i="0" u="none" strike="noStrike" cap="none" normalizeH="0" baseline="0" dirty="0">
                        <a:ln>
                          <a:noFill/>
                        </a:ln>
                        <a:solidFill>
                          <a:srgbClr val="FAF9E7"/>
                        </a:solidFill>
                        <a:effectLst/>
                        <a:latin typeface="Gill Sans" charset="0"/>
                        <a:ea typeface="Heiti TC Light" charset="0"/>
                        <a:cs typeface="Heiti TC Light" charset="0"/>
                        <a:sym typeface="Gill Sans" charset="0"/>
                      </a:endParaRPr>
                    </a:p>
                    <a:p>
                      <a:pPr marL="0" marR="0" lvl="0" indent="0" algn="ctr" defTabSz="914400" rtl="0" eaLnBrk="1" fontAlgn="base" latinLnBrk="0" hangingPunct="1">
                        <a:lnSpc>
                          <a:spcPct val="100000"/>
                        </a:lnSpc>
                        <a:spcBef>
                          <a:spcPct val="0"/>
                        </a:spcBef>
                        <a:spcAft>
                          <a:spcPct val="0"/>
                        </a:spcAft>
                        <a:buClrTx/>
                        <a:buSzTx/>
                        <a:buFontTx/>
                        <a:buNone/>
                        <a:tabLst>
                          <a:tab pos="558800" algn="l"/>
                          <a:tab pos="558800" algn="l"/>
                          <a:tab pos="558800" algn="l"/>
                          <a:tab pos="558800" algn="l"/>
                          <a:tab pos="558800" algn="l"/>
                          <a:tab pos="558800" algn="l"/>
                          <a:tab pos="558800" algn="l"/>
                        </a:tabLst>
                      </a:pPr>
                      <a:r>
                        <a:rPr kumimoji="0" lang="en-US" sz="3600" b="0" i="0" u="none" strike="noStrike" cap="none" normalizeH="0" baseline="0" dirty="0" err="1">
                          <a:ln>
                            <a:noFill/>
                          </a:ln>
                          <a:solidFill>
                            <a:srgbClr val="FAF9E7"/>
                          </a:solidFill>
                          <a:effectLst/>
                          <a:latin typeface="Gill Sans" charset="0"/>
                          <a:ea typeface="Heiti TC Light" charset="0"/>
                          <a:cs typeface="Heiti TC Light" charset="0"/>
                          <a:sym typeface="Gill Sans" charset="0"/>
                        </a:rPr>
                        <a:t>نبيذ</a:t>
                      </a:r>
                      <a:endParaRPr kumimoji="0" lang="en-US" sz="3600" b="0" i="0" u="none" strike="noStrike" cap="none" normalizeH="0" baseline="0" dirty="0">
                        <a:ln>
                          <a:noFill/>
                        </a:ln>
                        <a:solidFill>
                          <a:srgbClr val="FAF9E7"/>
                        </a:solidFill>
                        <a:effectLst/>
                        <a:latin typeface="Gill Sans" charset="0"/>
                        <a:ea typeface="Heiti TC Light" charset="0"/>
                        <a:cs typeface="Heiti TC Light" charset="0"/>
                        <a:sym typeface="Gill Sans" charset="0"/>
                      </a:endParaRPr>
                    </a:p>
                    <a:p>
                      <a:pPr marL="0" marR="0" lvl="0" indent="0" algn="ctr" defTabSz="914400" rtl="0" eaLnBrk="1" fontAlgn="base" latinLnBrk="0" hangingPunct="1">
                        <a:lnSpc>
                          <a:spcPct val="100000"/>
                        </a:lnSpc>
                        <a:spcBef>
                          <a:spcPct val="0"/>
                        </a:spcBef>
                        <a:spcAft>
                          <a:spcPct val="0"/>
                        </a:spcAft>
                        <a:buClrTx/>
                        <a:buSzTx/>
                        <a:buFontTx/>
                        <a:buNone/>
                        <a:tabLst>
                          <a:tab pos="558800" algn="l"/>
                          <a:tab pos="558800" algn="l"/>
                          <a:tab pos="558800" algn="l"/>
                          <a:tab pos="558800" algn="l"/>
                          <a:tab pos="558800" algn="l"/>
                          <a:tab pos="558800" algn="l"/>
                          <a:tab pos="558800" algn="l"/>
                        </a:tabLst>
                      </a:pPr>
                      <a:r>
                        <a:rPr kumimoji="0" lang="ja-JP" altLang="en-US" sz="3600" b="0" i="0" u="none" strike="noStrike" cap="none" normalizeH="0" baseline="0" dirty="0">
                          <a:ln>
                            <a:noFill/>
                          </a:ln>
                          <a:solidFill>
                            <a:srgbClr val="FAF9E7"/>
                          </a:solidFill>
                          <a:effectLst/>
                          <a:latin typeface="Gill Sans" charset="0"/>
                          <a:ea typeface="Heiti TC Light" charset="0"/>
                          <a:cs typeface="Heiti TC Light" charset="0"/>
                          <a:sym typeface="Gill Sans" charset="0"/>
                        </a:rPr>
                        <a:t>포도주</a:t>
                      </a:r>
                      <a:endParaRPr kumimoji="0" lang="en-US" sz="3600" b="0" i="0" u="none" strike="noStrike" cap="none" normalizeH="0" baseline="0" dirty="0">
                        <a:ln>
                          <a:noFill/>
                        </a:ln>
                        <a:solidFill>
                          <a:srgbClr val="FAF9E7"/>
                        </a:solidFill>
                        <a:effectLst/>
                        <a:latin typeface="Gill Sans" charset="0"/>
                        <a:ea typeface="Heiti TC Light" charset="0"/>
                        <a:cs typeface="Heiti TC Light" charset="0"/>
                        <a:sym typeface="Gill Sans" charset="0"/>
                      </a:endParaRPr>
                    </a:p>
                    <a:p>
                      <a:pPr marL="0" marR="0" lvl="0" indent="0" algn="ctr" defTabSz="914400" rtl="0" eaLnBrk="1" fontAlgn="base" latinLnBrk="0" hangingPunct="1">
                        <a:lnSpc>
                          <a:spcPct val="100000"/>
                        </a:lnSpc>
                        <a:spcBef>
                          <a:spcPct val="0"/>
                        </a:spcBef>
                        <a:spcAft>
                          <a:spcPct val="0"/>
                        </a:spcAft>
                        <a:buClrTx/>
                        <a:buSzTx/>
                        <a:buFontTx/>
                        <a:buNone/>
                        <a:tabLst>
                          <a:tab pos="558800" algn="l"/>
                          <a:tab pos="558800" algn="l"/>
                          <a:tab pos="558800" algn="l"/>
                          <a:tab pos="558800" algn="l"/>
                          <a:tab pos="558800" algn="l"/>
                          <a:tab pos="558800" algn="l"/>
                          <a:tab pos="558800" algn="l"/>
                        </a:tabLst>
                      </a:pPr>
                      <a:endParaRPr kumimoji="0" lang="en-US" sz="3600" b="0" i="0" u="none" strike="noStrike" cap="none" normalizeH="0" baseline="0" dirty="0">
                        <a:ln>
                          <a:noFill/>
                        </a:ln>
                        <a:solidFill>
                          <a:srgbClr val="FAF9E7"/>
                        </a:solidFill>
                        <a:effectLst/>
                        <a:latin typeface="Gill Sans" charset="0"/>
                        <a:ea typeface="Heiti TC Light" charset="0"/>
                        <a:cs typeface="Heiti TC Light" charset="0"/>
                        <a:sym typeface="Gill Sans" charset="0"/>
                      </a:endParaRPr>
                    </a:p>
                  </a:txBody>
                  <a:tcPr marL="38100" marR="38100" marT="38098" marB="38098" anchor="ctr" horzOverflow="overflow">
                    <a:lnL w="76200" cap="flat" cmpd="sng" algn="ctr">
                      <a:solidFill>
                        <a:srgbClr val="FAF9E7"/>
                      </a:solidFill>
                      <a:prstDash val="solid"/>
                      <a:round/>
                      <a:headEnd type="none" w="med" len="med"/>
                      <a:tailEnd type="none" w="med" len="med"/>
                    </a:lnL>
                    <a:lnR w="76200" cap="flat" cmpd="sng" algn="ctr">
                      <a:solidFill>
                        <a:srgbClr val="FAF9E7"/>
                      </a:solidFill>
                      <a:prstDash val="solid"/>
                      <a:round/>
                      <a:headEnd type="none" w="med" len="med"/>
                      <a:tailEnd type="none" w="med" len="med"/>
                    </a:lnR>
                    <a:lnT w="76200" cap="flat" cmpd="sng" algn="ctr">
                      <a:solidFill>
                        <a:srgbClr val="FAF9E7"/>
                      </a:solidFill>
                      <a:prstDash val="solid"/>
                      <a:round/>
                      <a:headEnd type="none" w="med" len="med"/>
                      <a:tailEnd type="none" w="med" len="med"/>
                    </a:lnT>
                    <a:lnB w="76200" cap="flat" cmpd="sng" algn="ctr">
                      <a:solidFill>
                        <a:srgbClr val="FAF9E7"/>
                      </a:solidFill>
                      <a:prstDash val="solid"/>
                      <a:round/>
                      <a:headEnd type="none" w="med" len="med"/>
                      <a:tailEnd type="none" w="med" len="med"/>
                    </a:lnB>
                    <a:lnTlToBr>
                      <a:noFill/>
                    </a:lnTlToBr>
                    <a:lnBlToTr>
                      <a:noFill/>
                    </a:lnBlToTr>
                    <a:noFill/>
                  </a:tcPr>
                </a:tc>
              </a:tr>
            </a:tbl>
          </a:graphicData>
        </a:graphic>
      </p:graphicFrame>
      <p:pic>
        <p:nvPicPr>
          <p:cNvPr id="36876" name="Picture 1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943100" y="3898900"/>
            <a:ext cx="2171700" cy="3251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pic>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194800" y="6654800"/>
            <a:ext cx="812800" cy="812800"/>
          </a:xfrm>
          <a:prstGeom prst="rect">
            <a:avLst/>
          </a:prstGeom>
        </p:spPr>
      </p:pic>
    </p:spTree>
  </p:cSld>
  <p:clrMapOvr>
    <a:masterClrMapping/>
  </p:clrMapOvr>
  <p:transition xmlns:p14="http://schemas.microsoft.com/office/powerpoint/2010/main" advTm="33444"/>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Tree>
  </p:cSld>
  <p:clrMapOvr>
    <a:masterClrMapping/>
  </p:clrMapOvr>
  <p:transition xmlns:p14="http://schemas.microsoft.com/office/powerpoint/2010/main" advTm="3941"/>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4338" name="Rectangle 1"/>
          <p:cNvSpPr>
            <a:spLocks/>
          </p:cNvSpPr>
          <p:nvPr/>
        </p:nvSpPr>
        <p:spPr bwMode="auto">
          <a:xfrm>
            <a:off x="2576513" y="4851400"/>
            <a:ext cx="5003800" cy="1130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nchor="ctr">
            <a:spAutoFit/>
          </a:bodyPr>
          <a:lstStyle/>
          <a:p>
            <a:r>
              <a:rPr lang="en-US" sz="7200">
                <a:solidFill>
                  <a:srgbClr val="A6E050"/>
                </a:solidFill>
                <a:ea typeface="ＭＳ Ｐゴシック" charset="0"/>
              </a:rPr>
              <a:t>Structuralism</a:t>
            </a:r>
          </a:p>
        </p:txBody>
      </p:sp>
      <p:sp>
        <p:nvSpPr>
          <p:cNvPr id="14339" name="Rectangle 2"/>
          <p:cNvSpPr>
            <a:spLocks/>
          </p:cNvSpPr>
          <p:nvPr/>
        </p:nvSpPr>
        <p:spPr bwMode="auto">
          <a:xfrm>
            <a:off x="560388" y="654050"/>
            <a:ext cx="9037637" cy="1219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nchor="ctr">
            <a:spAutoFit/>
          </a:bodyPr>
          <a:lstStyle/>
          <a:p>
            <a:r>
              <a:rPr lang="en-US" sz="7800">
                <a:solidFill>
                  <a:srgbClr val="DCD5CA"/>
                </a:solidFill>
                <a:ea typeface="ＭＳ Ｐゴシック" charset="0"/>
              </a:rPr>
              <a:t>Ferdinand de Sausurre</a:t>
            </a:r>
          </a:p>
        </p:txBody>
      </p:sp>
      <p:sp>
        <p:nvSpPr>
          <p:cNvPr id="14340" name="Rectangle 3"/>
          <p:cNvSpPr>
            <a:spLocks/>
          </p:cNvSpPr>
          <p:nvPr/>
        </p:nvSpPr>
        <p:spPr bwMode="auto">
          <a:xfrm>
            <a:off x="1846263" y="2679700"/>
            <a:ext cx="6465887" cy="1003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nchor="ctr">
            <a:spAutoFit/>
          </a:bodyPr>
          <a:lstStyle/>
          <a:p>
            <a:r>
              <a:rPr lang="en-US" sz="6300">
                <a:solidFill>
                  <a:srgbClr val="DCD5CA"/>
                </a:solidFill>
                <a:ea typeface="ＭＳ Ｐゴシック" charset="0"/>
              </a:rPr>
              <a:t>Swiss (1857 - 1913)</a:t>
            </a:r>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194800" y="6654800"/>
            <a:ext cx="812800" cy="812800"/>
          </a:xfrm>
          <a:prstGeom prst="rect">
            <a:avLst/>
          </a:prstGeom>
        </p:spPr>
      </p:pic>
    </p:spTree>
  </p:cSld>
  <p:clrMapOvr>
    <a:masterClrMapping/>
  </p:clrMapOvr>
  <p:transition xmlns:p14="http://schemas.microsoft.com/office/powerpoint/2010/main" advTm="22254"/>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aphicFrame>
        <p:nvGraphicFramePr>
          <p:cNvPr id="16385" name="Group 1"/>
          <p:cNvGraphicFramePr>
            <a:graphicFrameLocks noGrp="1"/>
          </p:cNvGraphicFramePr>
          <p:nvPr/>
        </p:nvGraphicFramePr>
        <p:xfrm>
          <a:off x="1206500" y="2654300"/>
          <a:ext cx="7353300" cy="2298700"/>
        </p:xfrm>
        <a:graphic>
          <a:graphicData uri="http://schemas.openxmlformats.org/drawingml/2006/table">
            <a:tbl>
              <a:tblPr/>
              <a:tblGrid>
                <a:gridCol w="3676650"/>
                <a:gridCol w="3676650"/>
              </a:tblGrid>
              <a:tr h="1149350">
                <a:tc gridSpan="2">
                  <a:txBody>
                    <a:bodyPr/>
                    <a:lstStyle/>
                    <a:p>
                      <a:pPr marL="0" marR="0" lvl="0" indent="0" algn="ctr" defTabSz="914400" rtl="0" eaLnBrk="1" fontAlgn="base" latinLnBrk="0" hangingPunct="1">
                        <a:lnSpc>
                          <a:spcPct val="100000"/>
                        </a:lnSpc>
                        <a:spcBef>
                          <a:spcPct val="0"/>
                        </a:spcBef>
                        <a:spcAft>
                          <a:spcPct val="0"/>
                        </a:spcAft>
                        <a:buClrTx/>
                        <a:buSzTx/>
                        <a:buFontTx/>
                        <a:buNone/>
                        <a:tabLst>
                          <a:tab pos="558800" algn="l"/>
                        </a:tabLst>
                      </a:pPr>
                      <a:r>
                        <a:rPr kumimoji="0" lang="en-US" sz="3600" b="0" i="0" u="none" strike="noStrike" cap="none" normalizeH="0" baseline="0">
                          <a:ln>
                            <a:noFill/>
                          </a:ln>
                          <a:solidFill>
                            <a:srgbClr val="FAF9E7"/>
                          </a:solidFill>
                          <a:effectLst/>
                          <a:latin typeface="Gill Sans" charset="0"/>
                          <a:ea typeface="Heiti TC Light" charset="0"/>
                          <a:cs typeface="Heiti TC Light" charset="0"/>
                          <a:sym typeface="Gill Sans" charset="0"/>
                        </a:rPr>
                        <a:t>SIGN</a:t>
                      </a:r>
                    </a:p>
                  </a:txBody>
                  <a:tcPr marL="38100" marR="38100" marT="38100" marB="38100" anchor="ctr" horzOverflow="overflow">
                    <a:lnL w="76200" cap="flat" cmpd="sng" algn="ctr">
                      <a:solidFill>
                        <a:srgbClr val="FAF9E7"/>
                      </a:solidFill>
                      <a:prstDash val="solid"/>
                      <a:round/>
                      <a:headEnd type="none" w="med" len="med"/>
                      <a:tailEnd type="none" w="med" len="med"/>
                    </a:lnL>
                    <a:lnR w="76200" cap="flat" cmpd="sng" algn="ctr">
                      <a:solidFill>
                        <a:srgbClr val="FAF9E7"/>
                      </a:solidFill>
                      <a:prstDash val="solid"/>
                      <a:round/>
                      <a:headEnd type="none" w="med" len="med"/>
                      <a:tailEnd type="none" w="med" len="med"/>
                    </a:lnR>
                    <a:lnT w="76200" cap="flat" cmpd="sng" algn="ctr">
                      <a:solidFill>
                        <a:srgbClr val="FAF9E7"/>
                      </a:solidFill>
                      <a:prstDash val="solid"/>
                      <a:round/>
                      <a:headEnd type="none" w="med" len="med"/>
                      <a:tailEnd type="none" w="med" len="med"/>
                    </a:lnT>
                    <a:lnB w="76200" cap="flat" cmpd="sng" algn="ctr">
                      <a:solidFill>
                        <a:srgbClr val="FAF9E7"/>
                      </a:solidFill>
                      <a:prstDash val="solid"/>
                      <a:round/>
                      <a:headEnd type="none" w="med" len="med"/>
                      <a:tailEnd type="none" w="med" len="med"/>
                    </a:lnB>
                    <a:lnTlToBr>
                      <a:noFill/>
                    </a:lnTlToBr>
                    <a:lnBlToTr>
                      <a:noFill/>
                    </a:lnBlToTr>
                    <a:noFill/>
                  </a:tcPr>
                </a:tc>
                <a:tc hMerge="1">
                  <a:txBody>
                    <a:bodyPr/>
                    <a:lstStyle/>
                    <a:p>
                      <a:endParaRPr lang="en-US"/>
                    </a:p>
                  </a:txBody>
                  <a:tcPr/>
                </a:tc>
              </a:tr>
              <a:tr h="1149350">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558800" algn="l"/>
                        </a:tabLst>
                      </a:pPr>
                      <a:r>
                        <a:rPr kumimoji="0" lang="en-US" sz="3600" b="0" i="0" u="none" strike="noStrike" cap="none" normalizeH="0" baseline="0">
                          <a:ln>
                            <a:noFill/>
                          </a:ln>
                          <a:solidFill>
                            <a:srgbClr val="FAF9E7"/>
                          </a:solidFill>
                          <a:effectLst/>
                          <a:latin typeface="Gill Sans" charset="0"/>
                          <a:ea typeface="Heiti TC Light" charset="0"/>
                          <a:cs typeface="Heiti TC Light" charset="0"/>
                          <a:sym typeface="Gill Sans" charset="0"/>
                        </a:rPr>
                        <a:t>signifier</a:t>
                      </a:r>
                    </a:p>
                  </a:txBody>
                  <a:tcPr marL="38100" marR="38100" marT="38100" marB="38100" anchor="ctr" horzOverflow="overflow">
                    <a:lnL w="76200" cap="flat" cmpd="sng" algn="ctr">
                      <a:solidFill>
                        <a:srgbClr val="FAF9E7"/>
                      </a:solidFill>
                      <a:prstDash val="solid"/>
                      <a:round/>
                      <a:headEnd type="none" w="med" len="med"/>
                      <a:tailEnd type="none" w="med" len="med"/>
                    </a:lnL>
                    <a:lnR w="76200" cap="flat" cmpd="sng" algn="ctr">
                      <a:solidFill>
                        <a:srgbClr val="FAF9E7"/>
                      </a:solidFill>
                      <a:prstDash val="solid"/>
                      <a:round/>
                      <a:headEnd type="none" w="med" len="med"/>
                      <a:tailEnd type="none" w="med" len="med"/>
                    </a:lnR>
                    <a:lnT w="76200" cap="flat" cmpd="sng" algn="ctr">
                      <a:solidFill>
                        <a:srgbClr val="FAF9E7"/>
                      </a:solidFill>
                      <a:prstDash val="solid"/>
                      <a:round/>
                      <a:headEnd type="none" w="med" len="med"/>
                      <a:tailEnd type="none" w="med" len="med"/>
                    </a:lnT>
                    <a:lnB w="76200" cap="flat" cmpd="sng" algn="ctr">
                      <a:solidFill>
                        <a:srgbClr val="FAF9E7"/>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558800" algn="l"/>
                        </a:tabLst>
                      </a:pPr>
                      <a:r>
                        <a:rPr kumimoji="0" lang="en-US" sz="3600" b="0" i="0" u="none" strike="noStrike" cap="none" normalizeH="0" baseline="0">
                          <a:ln>
                            <a:noFill/>
                          </a:ln>
                          <a:solidFill>
                            <a:srgbClr val="FAF9E7"/>
                          </a:solidFill>
                          <a:effectLst/>
                          <a:latin typeface="Gill Sans" charset="0"/>
                          <a:ea typeface="Heiti TC Light" charset="0"/>
                          <a:cs typeface="Heiti TC Light" charset="0"/>
                          <a:sym typeface="Gill Sans" charset="0"/>
                        </a:rPr>
                        <a:t>signified</a:t>
                      </a:r>
                    </a:p>
                  </a:txBody>
                  <a:tcPr marL="38100" marR="38100" marT="38100" marB="38100" anchor="ctr" horzOverflow="overflow">
                    <a:lnL w="76200" cap="flat" cmpd="sng" algn="ctr">
                      <a:solidFill>
                        <a:srgbClr val="FAF9E7"/>
                      </a:solidFill>
                      <a:prstDash val="solid"/>
                      <a:round/>
                      <a:headEnd type="none" w="med" len="med"/>
                      <a:tailEnd type="none" w="med" len="med"/>
                    </a:lnL>
                    <a:lnR w="76200" cap="flat" cmpd="sng" algn="ctr">
                      <a:solidFill>
                        <a:srgbClr val="FAF9E7"/>
                      </a:solidFill>
                      <a:prstDash val="solid"/>
                      <a:round/>
                      <a:headEnd type="none" w="med" len="med"/>
                      <a:tailEnd type="none" w="med" len="med"/>
                    </a:lnR>
                    <a:lnT w="76200" cap="flat" cmpd="sng" algn="ctr">
                      <a:solidFill>
                        <a:srgbClr val="FAF9E7"/>
                      </a:solidFill>
                      <a:prstDash val="solid"/>
                      <a:round/>
                      <a:headEnd type="none" w="med" len="med"/>
                      <a:tailEnd type="none" w="med" len="med"/>
                    </a:lnT>
                    <a:lnB w="76200" cap="flat" cmpd="sng" algn="ctr">
                      <a:solidFill>
                        <a:srgbClr val="FAF9E7"/>
                      </a:solidFill>
                      <a:prstDash val="solid"/>
                      <a:round/>
                      <a:headEnd type="none" w="med" len="med"/>
                      <a:tailEnd type="none" w="med" len="med"/>
                    </a:lnB>
                    <a:lnTlToBr>
                      <a:noFill/>
                    </a:lnTlToBr>
                    <a:lnBlToTr>
                      <a:noFill/>
                    </a:lnBlToTr>
                    <a:noFill/>
                  </a:tcPr>
                </a:tc>
              </a:tr>
            </a:tbl>
          </a:graphicData>
        </a:graphic>
      </p:graphicFrame>
      <p:sp>
        <p:nvSpPr>
          <p:cNvPr id="16396" name="Rectangle 15"/>
          <p:cNvSpPr>
            <a:spLocks/>
          </p:cNvSpPr>
          <p:nvPr/>
        </p:nvSpPr>
        <p:spPr bwMode="auto">
          <a:xfrm>
            <a:off x="2779713" y="495300"/>
            <a:ext cx="4217987" cy="133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nchor="ctr">
            <a:spAutoFit/>
          </a:bodyPr>
          <a:lstStyle/>
          <a:p>
            <a:r>
              <a:rPr lang="en-US" sz="8600">
                <a:solidFill>
                  <a:srgbClr val="DCD5CA"/>
                </a:solidFill>
                <a:ea typeface="ＭＳ Ｐゴシック" charset="0"/>
              </a:rPr>
              <a:t>semiotics</a:t>
            </a: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194800" y="6654800"/>
            <a:ext cx="812800" cy="812800"/>
          </a:xfrm>
          <a:prstGeom prst="rect">
            <a:avLst/>
          </a:prstGeom>
        </p:spPr>
      </p:pic>
    </p:spTree>
  </p:cSld>
  <p:clrMapOvr>
    <a:masterClrMapping/>
  </p:clrMapOvr>
  <p:transition xmlns:p14="http://schemas.microsoft.com/office/powerpoint/2010/main" advTm="21820"/>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aphicFrame>
        <p:nvGraphicFramePr>
          <p:cNvPr id="18433" name="Group 1"/>
          <p:cNvGraphicFramePr>
            <a:graphicFrameLocks noGrp="1"/>
          </p:cNvGraphicFramePr>
          <p:nvPr/>
        </p:nvGraphicFramePr>
        <p:xfrm>
          <a:off x="190500" y="368300"/>
          <a:ext cx="9626600" cy="6870700"/>
        </p:xfrm>
        <a:graphic>
          <a:graphicData uri="http://schemas.openxmlformats.org/drawingml/2006/table">
            <a:tbl>
              <a:tblPr/>
              <a:tblGrid>
                <a:gridCol w="4813300"/>
                <a:gridCol w="4813300"/>
              </a:tblGrid>
              <a:tr h="3435350">
                <a:tc gridSpan="2">
                  <a:txBody>
                    <a:bodyPr/>
                    <a:lstStyle/>
                    <a:p>
                      <a:pPr marL="0" marR="0" lvl="0" indent="0" algn="ctr" defTabSz="914400" rtl="0" eaLnBrk="1" fontAlgn="base" latinLnBrk="0" hangingPunct="1">
                        <a:lnSpc>
                          <a:spcPct val="100000"/>
                        </a:lnSpc>
                        <a:spcBef>
                          <a:spcPct val="0"/>
                        </a:spcBef>
                        <a:spcAft>
                          <a:spcPct val="0"/>
                        </a:spcAft>
                        <a:buClrTx/>
                        <a:buSzTx/>
                        <a:buFontTx/>
                        <a:buNone/>
                        <a:tabLst>
                          <a:tab pos="558800" algn="l"/>
                          <a:tab pos="558800" algn="l"/>
                        </a:tabLst>
                      </a:pPr>
                      <a:r>
                        <a:rPr kumimoji="0" lang="en-US" sz="3600" b="0" i="0" u="none" strike="noStrike" cap="none" normalizeH="0" baseline="0">
                          <a:ln>
                            <a:noFill/>
                          </a:ln>
                          <a:solidFill>
                            <a:srgbClr val="72A74E"/>
                          </a:solidFill>
                          <a:effectLst/>
                          <a:latin typeface="Gill Sans" charset="0"/>
                          <a:ea typeface="Heiti TC Light" charset="0"/>
                          <a:cs typeface="Heiti TC Light" charset="0"/>
                          <a:sym typeface="Gill Sans" charset="0"/>
                        </a:rPr>
                        <a:t>sign: </a:t>
                      </a:r>
                    </a:p>
                    <a:p>
                      <a:pPr marL="0" marR="0" lvl="0" indent="0" algn="ctr" defTabSz="914400" rtl="0" eaLnBrk="1" fontAlgn="base" latinLnBrk="0" hangingPunct="1">
                        <a:lnSpc>
                          <a:spcPct val="100000"/>
                        </a:lnSpc>
                        <a:spcBef>
                          <a:spcPct val="0"/>
                        </a:spcBef>
                        <a:spcAft>
                          <a:spcPct val="0"/>
                        </a:spcAft>
                        <a:buClrTx/>
                        <a:buSzTx/>
                        <a:buFontTx/>
                        <a:buNone/>
                        <a:tabLst>
                          <a:tab pos="558800" algn="l"/>
                          <a:tab pos="558800" algn="l"/>
                        </a:tabLst>
                      </a:pPr>
                      <a:r>
                        <a:rPr kumimoji="0" lang="en-US" sz="3600" b="0" i="0" u="none" strike="noStrike" cap="none" normalizeH="0" baseline="0">
                          <a:ln>
                            <a:noFill/>
                          </a:ln>
                          <a:solidFill>
                            <a:srgbClr val="FAF9E7"/>
                          </a:solidFill>
                          <a:effectLst/>
                          <a:latin typeface="Gill Sans" charset="0"/>
                          <a:ea typeface="Heiti TC Light" charset="0"/>
                          <a:cs typeface="Heiti TC Light" charset="0"/>
                          <a:sym typeface="Gill Sans" charset="0"/>
                        </a:rPr>
                        <a:t>WINE</a:t>
                      </a:r>
                    </a:p>
                  </a:txBody>
                  <a:tcPr marL="38100" marR="38100" marT="38100" marB="38100" anchor="ctr" horzOverflow="overflow">
                    <a:lnL w="76200" cap="flat" cmpd="sng" algn="ctr">
                      <a:solidFill>
                        <a:srgbClr val="FAF9E7"/>
                      </a:solidFill>
                      <a:prstDash val="solid"/>
                      <a:round/>
                      <a:headEnd type="none" w="med" len="med"/>
                      <a:tailEnd type="none" w="med" len="med"/>
                    </a:lnL>
                    <a:lnR w="76200" cap="flat" cmpd="sng" algn="ctr">
                      <a:solidFill>
                        <a:srgbClr val="FAF9E7"/>
                      </a:solidFill>
                      <a:prstDash val="solid"/>
                      <a:round/>
                      <a:headEnd type="none" w="med" len="med"/>
                      <a:tailEnd type="none" w="med" len="med"/>
                    </a:lnR>
                    <a:lnT w="76200" cap="flat" cmpd="sng" algn="ctr">
                      <a:solidFill>
                        <a:srgbClr val="FAF9E7"/>
                      </a:solidFill>
                      <a:prstDash val="solid"/>
                      <a:round/>
                      <a:headEnd type="none" w="med" len="med"/>
                      <a:tailEnd type="none" w="med" len="med"/>
                    </a:lnT>
                    <a:lnB w="76200" cap="flat" cmpd="sng" algn="ctr">
                      <a:solidFill>
                        <a:srgbClr val="FAF9E7"/>
                      </a:solidFill>
                      <a:prstDash val="solid"/>
                      <a:round/>
                      <a:headEnd type="none" w="med" len="med"/>
                      <a:tailEnd type="none" w="med" len="med"/>
                    </a:lnB>
                    <a:lnTlToBr>
                      <a:noFill/>
                    </a:lnTlToBr>
                    <a:lnBlToTr>
                      <a:noFill/>
                    </a:lnBlToTr>
                    <a:noFill/>
                  </a:tcPr>
                </a:tc>
                <a:tc hMerge="1">
                  <a:txBody>
                    <a:bodyPr/>
                    <a:lstStyle/>
                    <a:p>
                      <a:endParaRPr lang="en-US"/>
                    </a:p>
                  </a:txBody>
                  <a:tcPr/>
                </a:tc>
              </a:tr>
              <a:tr h="3435350">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558800" algn="l"/>
                          <a:tab pos="558800" algn="l"/>
                          <a:tab pos="558800" algn="l"/>
                          <a:tab pos="558800" algn="l"/>
                        </a:tabLst>
                      </a:pPr>
                      <a:r>
                        <a:rPr kumimoji="0" lang="en-US" sz="3600" b="0" i="0" u="none" strike="noStrike" cap="none" normalizeH="0" baseline="0">
                          <a:ln>
                            <a:noFill/>
                          </a:ln>
                          <a:solidFill>
                            <a:srgbClr val="2B3119"/>
                          </a:solidFill>
                          <a:effectLst/>
                          <a:latin typeface="Gill Sans" charset="0"/>
                          <a:ea typeface="Heiti TC Light" charset="0"/>
                          <a:cs typeface="Heiti TC Light" charset="0"/>
                          <a:sym typeface="Gill Sans" charset="0"/>
                        </a:rPr>
                        <a:t>signifier: </a:t>
                      </a:r>
                    </a:p>
                    <a:p>
                      <a:pPr marL="0" marR="0" lvl="0" indent="0" algn="ctr" defTabSz="914400" rtl="0" eaLnBrk="1" fontAlgn="base" latinLnBrk="0" hangingPunct="1">
                        <a:lnSpc>
                          <a:spcPct val="100000"/>
                        </a:lnSpc>
                        <a:spcBef>
                          <a:spcPct val="0"/>
                        </a:spcBef>
                        <a:spcAft>
                          <a:spcPct val="0"/>
                        </a:spcAft>
                        <a:buClrTx/>
                        <a:buSzTx/>
                        <a:buFontTx/>
                        <a:buNone/>
                        <a:tabLst>
                          <a:tab pos="558800" algn="l"/>
                          <a:tab pos="558800" algn="l"/>
                          <a:tab pos="558800" algn="l"/>
                          <a:tab pos="558800" algn="l"/>
                        </a:tabLst>
                      </a:pPr>
                      <a:r>
                        <a:rPr kumimoji="0" lang="en-US" sz="3600" b="0" i="0" u="none" strike="noStrike" cap="none" normalizeH="0" baseline="0">
                          <a:ln>
                            <a:noFill/>
                          </a:ln>
                          <a:solidFill>
                            <a:srgbClr val="2B3119"/>
                          </a:solidFill>
                          <a:effectLst/>
                          <a:latin typeface="Gill Sans" charset="0"/>
                          <a:ea typeface="Heiti TC Light" charset="0"/>
                          <a:cs typeface="Heiti TC Light" charset="0"/>
                          <a:sym typeface="Gill Sans" charset="0"/>
                        </a:rPr>
                        <a:t>the letters:  w, i, n, &amp; e</a:t>
                      </a:r>
                    </a:p>
                    <a:p>
                      <a:pPr marL="0" marR="0" lvl="0" indent="0" algn="ctr" defTabSz="914400" rtl="0" eaLnBrk="1" fontAlgn="base" latinLnBrk="0" hangingPunct="1">
                        <a:lnSpc>
                          <a:spcPct val="100000"/>
                        </a:lnSpc>
                        <a:spcBef>
                          <a:spcPct val="0"/>
                        </a:spcBef>
                        <a:spcAft>
                          <a:spcPct val="0"/>
                        </a:spcAft>
                        <a:buClrTx/>
                        <a:buSzTx/>
                        <a:buFontTx/>
                        <a:buNone/>
                        <a:tabLst>
                          <a:tab pos="558800" algn="l"/>
                          <a:tab pos="558800" algn="l"/>
                          <a:tab pos="558800" algn="l"/>
                          <a:tab pos="558800" algn="l"/>
                        </a:tabLst>
                      </a:pPr>
                      <a:endParaRPr kumimoji="0" lang="en-US" sz="3600" b="0" i="0" u="none" strike="noStrike" cap="none" normalizeH="0" baseline="0">
                        <a:ln>
                          <a:noFill/>
                        </a:ln>
                        <a:solidFill>
                          <a:srgbClr val="2B3119"/>
                        </a:solidFill>
                        <a:effectLst/>
                        <a:latin typeface="Gill Sans" charset="0"/>
                        <a:ea typeface="Heiti TC Light" charset="0"/>
                        <a:cs typeface="Heiti TC Light" charset="0"/>
                        <a:sym typeface="Gill Sans" charset="0"/>
                      </a:endParaRPr>
                    </a:p>
                    <a:p>
                      <a:pPr marL="0" marR="0" lvl="0" indent="0" algn="ctr" defTabSz="914400" rtl="0" eaLnBrk="1" fontAlgn="base" latinLnBrk="0" hangingPunct="1">
                        <a:lnSpc>
                          <a:spcPct val="100000"/>
                        </a:lnSpc>
                        <a:spcBef>
                          <a:spcPct val="0"/>
                        </a:spcBef>
                        <a:spcAft>
                          <a:spcPct val="0"/>
                        </a:spcAft>
                        <a:buClrTx/>
                        <a:buSzTx/>
                        <a:buFontTx/>
                        <a:buNone/>
                        <a:tabLst>
                          <a:tab pos="558800" algn="l"/>
                          <a:tab pos="558800" algn="l"/>
                          <a:tab pos="558800" algn="l"/>
                          <a:tab pos="558800" algn="l"/>
                        </a:tabLst>
                      </a:pPr>
                      <a:r>
                        <a:rPr kumimoji="0" lang="en-US" sz="3600" b="0" i="0" u="none" strike="noStrike" cap="none" normalizeH="0" baseline="0">
                          <a:ln>
                            <a:noFill/>
                          </a:ln>
                          <a:solidFill>
                            <a:srgbClr val="2B3119"/>
                          </a:solidFill>
                          <a:effectLst/>
                          <a:latin typeface="Gill Sans" charset="0"/>
                          <a:ea typeface="Heiti TC Light" charset="0"/>
                          <a:cs typeface="Heiti TC Light" charset="0"/>
                          <a:sym typeface="Gill Sans" charset="0"/>
                        </a:rPr>
                        <a:t>the sound of the word </a:t>
                      </a:r>
                      <a:r>
                        <a:rPr kumimoji="0" lang="ja-JP" altLang="en-US" sz="3600" b="0" i="0" u="none" strike="noStrike" cap="none" normalizeH="0" baseline="0">
                          <a:ln>
                            <a:noFill/>
                          </a:ln>
                          <a:solidFill>
                            <a:srgbClr val="2B3119"/>
                          </a:solidFill>
                          <a:effectLst/>
                          <a:latin typeface="Arial"/>
                          <a:ea typeface="Heiti TC Light" charset="0"/>
                          <a:cs typeface="Heiti TC Light" charset="0"/>
                          <a:sym typeface="Gill Sans" charset="0"/>
                        </a:rPr>
                        <a:t>“</a:t>
                      </a:r>
                      <a:r>
                        <a:rPr kumimoji="0" lang="en-US" sz="3600" b="0" i="0" u="none" strike="noStrike" cap="none" normalizeH="0" baseline="0">
                          <a:ln>
                            <a:noFill/>
                          </a:ln>
                          <a:solidFill>
                            <a:srgbClr val="2B3119"/>
                          </a:solidFill>
                          <a:effectLst/>
                          <a:latin typeface="Gill Sans" charset="0"/>
                          <a:ea typeface="Heiti TC Light" charset="0"/>
                          <a:cs typeface="Heiti TC Light" charset="0"/>
                          <a:sym typeface="Gill Sans" charset="0"/>
                        </a:rPr>
                        <a:t>wine</a:t>
                      </a:r>
                      <a:r>
                        <a:rPr kumimoji="0" lang="ja-JP" altLang="en-US" sz="3600" b="0" i="0" u="none" strike="noStrike" cap="none" normalizeH="0" baseline="0">
                          <a:ln>
                            <a:noFill/>
                          </a:ln>
                          <a:solidFill>
                            <a:srgbClr val="2B3119"/>
                          </a:solidFill>
                          <a:effectLst/>
                          <a:latin typeface="Arial"/>
                          <a:ea typeface="Heiti TC Light" charset="0"/>
                          <a:cs typeface="Heiti TC Light" charset="0"/>
                          <a:sym typeface="Gill Sans" charset="0"/>
                        </a:rPr>
                        <a:t>”</a:t>
                      </a:r>
                      <a:endParaRPr kumimoji="0" lang="en-US" sz="3600" b="0" i="0" u="none" strike="noStrike" cap="none" normalizeH="0" baseline="0">
                        <a:ln>
                          <a:noFill/>
                        </a:ln>
                        <a:solidFill>
                          <a:srgbClr val="2B3119"/>
                        </a:solidFill>
                        <a:effectLst/>
                        <a:latin typeface="Gill Sans" charset="0"/>
                        <a:ea typeface="Heiti TC Light" charset="0"/>
                        <a:cs typeface="Heiti TC Light" charset="0"/>
                        <a:sym typeface="Gill Sans" charset="0"/>
                      </a:endParaRPr>
                    </a:p>
                  </a:txBody>
                  <a:tcPr marL="38100" marR="38100" marT="38100" marB="38100" anchor="ctr" horzOverflow="overflow">
                    <a:lnL w="76200" cap="flat" cmpd="sng" algn="ctr">
                      <a:solidFill>
                        <a:srgbClr val="FAF9E7"/>
                      </a:solidFill>
                      <a:prstDash val="solid"/>
                      <a:round/>
                      <a:headEnd type="none" w="med" len="med"/>
                      <a:tailEnd type="none" w="med" len="med"/>
                    </a:lnL>
                    <a:lnR w="76200" cap="flat" cmpd="sng" algn="ctr">
                      <a:solidFill>
                        <a:srgbClr val="FAF9E7"/>
                      </a:solidFill>
                      <a:prstDash val="solid"/>
                      <a:round/>
                      <a:headEnd type="none" w="med" len="med"/>
                      <a:tailEnd type="none" w="med" len="med"/>
                    </a:lnR>
                    <a:lnT w="76200" cap="flat" cmpd="sng" algn="ctr">
                      <a:solidFill>
                        <a:srgbClr val="FAF9E7"/>
                      </a:solidFill>
                      <a:prstDash val="solid"/>
                      <a:round/>
                      <a:headEnd type="none" w="med" len="med"/>
                      <a:tailEnd type="none" w="med" len="med"/>
                    </a:lnT>
                    <a:lnB w="76200" cap="flat" cmpd="sng" algn="ctr">
                      <a:solidFill>
                        <a:srgbClr val="FAF9E7"/>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558800" algn="l"/>
                          <a:tab pos="558800" algn="l"/>
                        </a:tabLst>
                      </a:pPr>
                      <a:r>
                        <a:rPr kumimoji="0" lang="en-US" sz="3600" b="0" i="0" u="none" strike="noStrike" cap="none" normalizeH="0" baseline="0">
                          <a:ln>
                            <a:noFill/>
                          </a:ln>
                          <a:solidFill>
                            <a:srgbClr val="2B3119"/>
                          </a:solidFill>
                          <a:effectLst/>
                          <a:latin typeface="Gill Sans" charset="0"/>
                          <a:ea typeface="Heiti TC Light" charset="0"/>
                          <a:cs typeface="Heiti TC Light" charset="0"/>
                          <a:sym typeface="Gill Sans" charset="0"/>
                        </a:rPr>
                        <a:t>signified:</a:t>
                      </a:r>
                    </a:p>
                    <a:p>
                      <a:pPr marL="0" marR="0" lvl="0" indent="0" algn="ctr" defTabSz="914400" rtl="0" eaLnBrk="1" fontAlgn="base" latinLnBrk="0" hangingPunct="1">
                        <a:lnSpc>
                          <a:spcPct val="100000"/>
                        </a:lnSpc>
                        <a:spcBef>
                          <a:spcPct val="0"/>
                        </a:spcBef>
                        <a:spcAft>
                          <a:spcPct val="0"/>
                        </a:spcAft>
                        <a:buClrTx/>
                        <a:buSzTx/>
                        <a:buFontTx/>
                        <a:buNone/>
                        <a:tabLst>
                          <a:tab pos="558800" algn="l"/>
                          <a:tab pos="558800" algn="l"/>
                        </a:tabLst>
                      </a:pPr>
                      <a:r>
                        <a:rPr kumimoji="0" lang="en-US" sz="3600" b="0" i="0" u="none" strike="noStrike" cap="none" normalizeH="0" baseline="0">
                          <a:ln>
                            <a:noFill/>
                          </a:ln>
                          <a:solidFill>
                            <a:srgbClr val="2B3119"/>
                          </a:solidFill>
                          <a:effectLst/>
                          <a:latin typeface="Gill Sans" charset="0"/>
                          <a:ea typeface="Heiti TC Light" charset="0"/>
                          <a:cs typeface="Heiti TC Light" charset="0"/>
                          <a:sym typeface="Gill Sans" charset="0"/>
                        </a:rPr>
                        <a:t>what you think of when you read or hear or the word </a:t>
                      </a:r>
                      <a:r>
                        <a:rPr kumimoji="0" lang="ja-JP" altLang="en-US" sz="3600" b="0" i="0" u="none" strike="noStrike" cap="none" normalizeH="0" baseline="0">
                          <a:ln>
                            <a:noFill/>
                          </a:ln>
                          <a:solidFill>
                            <a:srgbClr val="2B3119"/>
                          </a:solidFill>
                          <a:effectLst/>
                          <a:latin typeface="Arial"/>
                          <a:ea typeface="Heiti TC Light" charset="0"/>
                          <a:cs typeface="Heiti TC Light" charset="0"/>
                          <a:sym typeface="Gill Sans" charset="0"/>
                        </a:rPr>
                        <a:t>“</a:t>
                      </a:r>
                      <a:r>
                        <a:rPr kumimoji="0" lang="en-US" sz="3600" b="0" i="0" u="none" strike="noStrike" cap="none" normalizeH="0" baseline="0">
                          <a:ln>
                            <a:noFill/>
                          </a:ln>
                          <a:solidFill>
                            <a:srgbClr val="2B3119"/>
                          </a:solidFill>
                          <a:effectLst/>
                          <a:latin typeface="Gill Sans" charset="0"/>
                          <a:ea typeface="Heiti TC Light" charset="0"/>
                          <a:cs typeface="Heiti TC Light" charset="0"/>
                          <a:sym typeface="Gill Sans" charset="0"/>
                        </a:rPr>
                        <a:t>wine</a:t>
                      </a:r>
                      <a:r>
                        <a:rPr kumimoji="0" lang="ja-JP" altLang="en-US" sz="3600" b="0" i="0" u="none" strike="noStrike" cap="none" normalizeH="0" baseline="0">
                          <a:ln>
                            <a:noFill/>
                          </a:ln>
                          <a:solidFill>
                            <a:srgbClr val="2B3119"/>
                          </a:solidFill>
                          <a:effectLst/>
                          <a:latin typeface="Arial"/>
                          <a:ea typeface="Heiti TC Light" charset="0"/>
                          <a:cs typeface="Heiti TC Light" charset="0"/>
                          <a:sym typeface="Gill Sans" charset="0"/>
                        </a:rPr>
                        <a:t>”</a:t>
                      </a:r>
                      <a:endParaRPr kumimoji="0" lang="en-US" sz="3600" b="0" i="0" u="none" strike="noStrike" cap="none" normalizeH="0" baseline="0">
                        <a:ln>
                          <a:noFill/>
                        </a:ln>
                        <a:solidFill>
                          <a:srgbClr val="2B3119"/>
                        </a:solidFill>
                        <a:effectLst/>
                        <a:latin typeface="Gill Sans" charset="0"/>
                        <a:ea typeface="Heiti TC Light" charset="0"/>
                        <a:cs typeface="Heiti TC Light" charset="0"/>
                        <a:sym typeface="Gill Sans" charset="0"/>
                      </a:endParaRPr>
                    </a:p>
                  </a:txBody>
                  <a:tcPr marL="38100" marR="38100" marT="38100" marB="38100" anchor="ctr" horzOverflow="overflow">
                    <a:lnL w="76200" cap="flat" cmpd="sng" algn="ctr">
                      <a:solidFill>
                        <a:srgbClr val="FAF9E7"/>
                      </a:solidFill>
                      <a:prstDash val="solid"/>
                      <a:round/>
                      <a:headEnd type="none" w="med" len="med"/>
                      <a:tailEnd type="none" w="med" len="med"/>
                    </a:lnL>
                    <a:lnR w="76200" cap="flat" cmpd="sng" algn="ctr">
                      <a:solidFill>
                        <a:srgbClr val="FAF9E7"/>
                      </a:solidFill>
                      <a:prstDash val="solid"/>
                      <a:round/>
                      <a:headEnd type="none" w="med" len="med"/>
                      <a:tailEnd type="none" w="med" len="med"/>
                    </a:lnR>
                    <a:lnT w="76200" cap="flat" cmpd="sng" algn="ctr">
                      <a:solidFill>
                        <a:srgbClr val="FAF9E7"/>
                      </a:solidFill>
                      <a:prstDash val="solid"/>
                      <a:round/>
                      <a:headEnd type="none" w="med" len="med"/>
                      <a:tailEnd type="none" w="med" len="med"/>
                    </a:lnT>
                    <a:lnB w="76200" cap="flat" cmpd="sng" algn="ctr">
                      <a:solidFill>
                        <a:srgbClr val="FAF9E7"/>
                      </a:solidFill>
                      <a:prstDash val="solid"/>
                      <a:round/>
                      <a:headEnd type="none" w="med" len="med"/>
                      <a:tailEnd type="none" w="med" len="med"/>
                    </a:lnB>
                    <a:lnTlToBr>
                      <a:noFill/>
                    </a:lnTlToBr>
                    <a:lnBlToTr>
                      <a:noFill/>
                    </a:lnBlToTr>
                    <a:noFill/>
                  </a:tcPr>
                </a:tc>
              </a:tr>
            </a:tbl>
          </a:graphicData>
        </a:graphic>
      </p:graphicFrame>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194800" y="6654800"/>
            <a:ext cx="812800" cy="812800"/>
          </a:xfrm>
          <a:prstGeom prst="rect">
            <a:avLst/>
          </a:prstGeom>
        </p:spPr>
      </p:pic>
    </p:spTree>
  </p:cSld>
  <p:clrMapOvr>
    <a:masterClrMapping/>
  </p:clrMapOvr>
  <p:transition xmlns:p14="http://schemas.microsoft.com/office/powerpoint/2010/main" advTm="6485"/>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aphicFrame>
        <p:nvGraphicFramePr>
          <p:cNvPr id="20481" name="Group 1"/>
          <p:cNvGraphicFramePr>
            <a:graphicFrameLocks noGrp="1"/>
          </p:cNvGraphicFramePr>
          <p:nvPr/>
        </p:nvGraphicFramePr>
        <p:xfrm>
          <a:off x="190500" y="368300"/>
          <a:ext cx="9626600" cy="6870700"/>
        </p:xfrm>
        <a:graphic>
          <a:graphicData uri="http://schemas.openxmlformats.org/drawingml/2006/table">
            <a:tbl>
              <a:tblPr/>
              <a:tblGrid>
                <a:gridCol w="4813300"/>
                <a:gridCol w="4813300"/>
              </a:tblGrid>
              <a:tr h="3435350">
                <a:tc gridSpan="2">
                  <a:txBody>
                    <a:bodyPr/>
                    <a:lstStyle/>
                    <a:p>
                      <a:pPr marL="0" marR="0" lvl="0" indent="0" algn="ctr" defTabSz="914400" rtl="0" eaLnBrk="1" fontAlgn="base" latinLnBrk="0" hangingPunct="1">
                        <a:lnSpc>
                          <a:spcPct val="100000"/>
                        </a:lnSpc>
                        <a:spcBef>
                          <a:spcPct val="0"/>
                        </a:spcBef>
                        <a:spcAft>
                          <a:spcPct val="0"/>
                        </a:spcAft>
                        <a:buClrTx/>
                        <a:buSzTx/>
                        <a:buFontTx/>
                        <a:buNone/>
                        <a:tabLst>
                          <a:tab pos="558800" algn="l"/>
                          <a:tab pos="558800" algn="l"/>
                        </a:tabLst>
                      </a:pPr>
                      <a:r>
                        <a:rPr kumimoji="0" lang="en-US" sz="3600" b="0" i="0" u="none" strike="noStrike" cap="none" normalizeH="0" baseline="0">
                          <a:ln>
                            <a:noFill/>
                          </a:ln>
                          <a:solidFill>
                            <a:srgbClr val="72A74E"/>
                          </a:solidFill>
                          <a:effectLst/>
                          <a:latin typeface="Gill Sans" charset="0"/>
                          <a:ea typeface="Heiti TC Light" charset="0"/>
                          <a:cs typeface="Heiti TC Light" charset="0"/>
                          <a:sym typeface="Gill Sans" charset="0"/>
                        </a:rPr>
                        <a:t>sign: </a:t>
                      </a:r>
                    </a:p>
                    <a:p>
                      <a:pPr marL="0" marR="0" lvl="0" indent="0" algn="ctr" defTabSz="914400" rtl="0" eaLnBrk="1" fontAlgn="base" latinLnBrk="0" hangingPunct="1">
                        <a:lnSpc>
                          <a:spcPct val="100000"/>
                        </a:lnSpc>
                        <a:spcBef>
                          <a:spcPct val="0"/>
                        </a:spcBef>
                        <a:spcAft>
                          <a:spcPct val="0"/>
                        </a:spcAft>
                        <a:buClrTx/>
                        <a:buSzTx/>
                        <a:buFontTx/>
                        <a:buNone/>
                        <a:tabLst>
                          <a:tab pos="558800" algn="l"/>
                          <a:tab pos="558800" algn="l"/>
                        </a:tabLst>
                      </a:pPr>
                      <a:r>
                        <a:rPr kumimoji="0" lang="en-US" sz="3600" b="0" i="0" u="none" strike="noStrike" cap="none" normalizeH="0" baseline="0">
                          <a:ln>
                            <a:noFill/>
                          </a:ln>
                          <a:solidFill>
                            <a:srgbClr val="FAF9E7"/>
                          </a:solidFill>
                          <a:effectLst/>
                          <a:latin typeface="Gill Sans" charset="0"/>
                          <a:ea typeface="Heiti TC Light" charset="0"/>
                          <a:cs typeface="Heiti TC Light" charset="0"/>
                          <a:sym typeface="Gill Sans" charset="0"/>
                        </a:rPr>
                        <a:t>WINE</a:t>
                      </a:r>
                    </a:p>
                  </a:txBody>
                  <a:tcPr marL="38100" marR="38100" marT="38100" marB="38100" anchor="ctr" horzOverflow="overflow">
                    <a:lnL w="76200" cap="flat" cmpd="sng" algn="ctr">
                      <a:solidFill>
                        <a:srgbClr val="FAF9E7"/>
                      </a:solidFill>
                      <a:prstDash val="solid"/>
                      <a:round/>
                      <a:headEnd type="none" w="med" len="med"/>
                      <a:tailEnd type="none" w="med" len="med"/>
                    </a:lnL>
                    <a:lnR w="76200" cap="flat" cmpd="sng" algn="ctr">
                      <a:solidFill>
                        <a:srgbClr val="FAF9E7"/>
                      </a:solidFill>
                      <a:prstDash val="solid"/>
                      <a:round/>
                      <a:headEnd type="none" w="med" len="med"/>
                      <a:tailEnd type="none" w="med" len="med"/>
                    </a:lnR>
                    <a:lnT w="76200" cap="flat" cmpd="sng" algn="ctr">
                      <a:solidFill>
                        <a:srgbClr val="FAF9E7"/>
                      </a:solidFill>
                      <a:prstDash val="solid"/>
                      <a:round/>
                      <a:headEnd type="none" w="med" len="med"/>
                      <a:tailEnd type="none" w="med" len="med"/>
                    </a:lnT>
                    <a:lnB w="76200" cap="flat" cmpd="sng" algn="ctr">
                      <a:solidFill>
                        <a:srgbClr val="FAF9E7"/>
                      </a:solidFill>
                      <a:prstDash val="solid"/>
                      <a:round/>
                      <a:headEnd type="none" w="med" len="med"/>
                      <a:tailEnd type="none" w="med" len="med"/>
                    </a:lnB>
                    <a:lnTlToBr>
                      <a:noFill/>
                    </a:lnTlToBr>
                    <a:lnBlToTr>
                      <a:noFill/>
                    </a:lnBlToTr>
                    <a:noFill/>
                  </a:tcPr>
                </a:tc>
                <a:tc hMerge="1">
                  <a:txBody>
                    <a:bodyPr/>
                    <a:lstStyle/>
                    <a:p>
                      <a:endParaRPr lang="en-US"/>
                    </a:p>
                  </a:txBody>
                  <a:tcPr/>
                </a:tc>
              </a:tr>
              <a:tr h="3435350">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558800" algn="l"/>
                          <a:tab pos="558800" algn="l"/>
                          <a:tab pos="558800" algn="l"/>
                          <a:tab pos="558800" algn="l"/>
                        </a:tabLst>
                      </a:pPr>
                      <a:r>
                        <a:rPr kumimoji="0" lang="en-US" sz="3600" b="0" i="0" u="none" strike="noStrike" cap="none" normalizeH="0" baseline="0">
                          <a:ln>
                            <a:noFill/>
                          </a:ln>
                          <a:solidFill>
                            <a:srgbClr val="72A74E"/>
                          </a:solidFill>
                          <a:effectLst/>
                          <a:latin typeface="Gill Sans" charset="0"/>
                          <a:ea typeface="Heiti TC Light" charset="0"/>
                          <a:cs typeface="Heiti TC Light" charset="0"/>
                          <a:sym typeface="Gill Sans" charset="0"/>
                        </a:rPr>
                        <a:t>signifier: </a:t>
                      </a:r>
                    </a:p>
                    <a:p>
                      <a:pPr marL="0" marR="0" lvl="0" indent="0" algn="ctr" defTabSz="914400" rtl="0" eaLnBrk="1" fontAlgn="base" latinLnBrk="0" hangingPunct="1">
                        <a:lnSpc>
                          <a:spcPct val="100000"/>
                        </a:lnSpc>
                        <a:spcBef>
                          <a:spcPct val="0"/>
                        </a:spcBef>
                        <a:spcAft>
                          <a:spcPct val="0"/>
                        </a:spcAft>
                        <a:buClrTx/>
                        <a:buSzTx/>
                        <a:buFontTx/>
                        <a:buNone/>
                        <a:tabLst>
                          <a:tab pos="558800" algn="l"/>
                          <a:tab pos="558800" algn="l"/>
                          <a:tab pos="558800" algn="l"/>
                          <a:tab pos="558800" algn="l"/>
                        </a:tabLst>
                      </a:pPr>
                      <a:r>
                        <a:rPr kumimoji="0" lang="en-US" sz="3600" b="0" i="0" u="none" strike="noStrike" cap="none" normalizeH="0" baseline="0">
                          <a:ln>
                            <a:noFill/>
                          </a:ln>
                          <a:solidFill>
                            <a:srgbClr val="FAF9E7"/>
                          </a:solidFill>
                          <a:effectLst/>
                          <a:latin typeface="Gill Sans" charset="0"/>
                          <a:ea typeface="Heiti TC Light" charset="0"/>
                          <a:cs typeface="Heiti TC Light" charset="0"/>
                          <a:sym typeface="Gill Sans" charset="0"/>
                        </a:rPr>
                        <a:t>the letters:  w, i, n, &amp; e</a:t>
                      </a:r>
                    </a:p>
                    <a:p>
                      <a:pPr marL="0" marR="0" lvl="0" indent="0" algn="ctr" defTabSz="914400" rtl="0" eaLnBrk="1" fontAlgn="base" latinLnBrk="0" hangingPunct="1">
                        <a:lnSpc>
                          <a:spcPct val="100000"/>
                        </a:lnSpc>
                        <a:spcBef>
                          <a:spcPct val="0"/>
                        </a:spcBef>
                        <a:spcAft>
                          <a:spcPct val="0"/>
                        </a:spcAft>
                        <a:buClrTx/>
                        <a:buSzTx/>
                        <a:buFontTx/>
                        <a:buNone/>
                        <a:tabLst>
                          <a:tab pos="558800" algn="l"/>
                          <a:tab pos="558800" algn="l"/>
                          <a:tab pos="558800" algn="l"/>
                          <a:tab pos="558800" algn="l"/>
                        </a:tabLst>
                      </a:pPr>
                      <a:endParaRPr kumimoji="0" lang="en-US" sz="3600" b="0" i="0" u="none" strike="noStrike" cap="none" normalizeH="0" baseline="0">
                        <a:ln>
                          <a:noFill/>
                        </a:ln>
                        <a:solidFill>
                          <a:srgbClr val="FAF9E7"/>
                        </a:solidFill>
                        <a:effectLst/>
                        <a:latin typeface="Gill Sans" charset="0"/>
                        <a:ea typeface="Heiti TC Light" charset="0"/>
                        <a:cs typeface="Heiti TC Light" charset="0"/>
                        <a:sym typeface="Gill Sans" charset="0"/>
                      </a:endParaRPr>
                    </a:p>
                    <a:p>
                      <a:pPr marL="0" marR="0" lvl="0" indent="0" algn="ctr" defTabSz="914400" rtl="0" eaLnBrk="1" fontAlgn="base" latinLnBrk="0" hangingPunct="1">
                        <a:lnSpc>
                          <a:spcPct val="100000"/>
                        </a:lnSpc>
                        <a:spcBef>
                          <a:spcPct val="0"/>
                        </a:spcBef>
                        <a:spcAft>
                          <a:spcPct val="0"/>
                        </a:spcAft>
                        <a:buClrTx/>
                        <a:buSzTx/>
                        <a:buFontTx/>
                        <a:buNone/>
                        <a:tabLst>
                          <a:tab pos="558800" algn="l"/>
                          <a:tab pos="558800" algn="l"/>
                          <a:tab pos="558800" algn="l"/>
                          <a:tab pos="558800" algn="l"/>
                        </a:tabLst>
                      </a:pPr>
                      <a:r>
                        <a:rPr kumimoji="0" lang="en-US" sz="3600" b="0" i="0" u="none" strike="noStrike" cap="none" normalizeH="0" baseline="0">
                          <a:ln>
                            <a:noFill/>
                          </a:ln>
                          <a:solidFill>
                            <a:srgbClr val="FAF9E7"/>
                          </a:solidFill>
                          <a:effectLst/>
                          <a:latin typeface="Gill Sans" charset="0"/>
                          <a:ea typeface="Heiti TC Light" charset="0"/>
                          <a:cs typeface="Heiti TC Light" charset="0"/>
                          <a:sym typeface="Gill Sans" charset="0"/>
                        </a:rPr>
                        <a:t>the sound of the word </a:t>
                      </a:r>
                      <a:r>
                        <a:rPr kumimoji="0" lang="ja-JP" altLang="en-US" sz="3600" b="0" i="0" u="none" strike="noStrike" cap="none" normalizeH="0" baseline="0">
                          <a:ln>
                            <a:noFill/>
                          </a:ln>
                          <a:solidFill>
                            <a:srgbClr val="FAF9E7"/>
                          </a:solidFill>
                          <a:effectLst/>
                          <a:latin typeface="Arial"/>
                          <a:ea typeface="Heiti TC Light" charset="0"/>
                          <a:cs typeface="Heiti TC Light" charset="0"/>
                          <a:sym typeface="Gill Sans" charset="0"/>
                        </a:rPr>
                        <a:t>“</a:t>
                      </a:r>
                      <a:r>
                        <a:rPr kumimoji="0" lang="en-US" sz="3600" b="0" i="0" u="none" strike="noStrike" cap="none" normalizeH="0" baseline="0">
                          <a:ln>
                            <a:noFill/>
                          </a:ln>
                          <a:solidFill>
                            <a:srgbClr val="FAF9E7"/>
                          </a:solidFill>
                          <a:effectLst/>
                          <a:latin typeface="Gill Sans" charset="0"/>
                          <a:ea typeface="Heiti TC Light" charset="0"/>
                          <a:cs typeface="Heiti TC Light" charset="0"/>
                          <a:sym typeface="Gill Sans" charset="0"/>
                        </a:rPr>
                        <a:t>wine</a:t>
                      </a:r>
                      <a:r>
                        <a:rPr kumimoji="0" lang="ja-JP" altLang="en-US" sz="3600" b="0" i="0" u="none" strike="noStrike" cap="none" normalizeH="0" baseline="0">
                          <a:ln>
                            <a:noFill/>
                          </a:ln>
                          <a:solidFill>
                            <a:srgbClr val="FAF9E7"/>
                          </a:solidFill>
                          <a:effectLst/>
                          <a:latin typeface="Arial"/>
                          <a:ea typeface="Heiti TC Light" charset="0"/>
                          <a:cs typeface="Heiti TC Light" charset="0"/>
                          <a:sym typeface="Gill Sans" charset="0"/>
                        </a:rPr>
                        <a:t>”</a:t>
                      </a:r>
                      <a:endParaRPr kumimoji="0" lang="en-US" sz="3600" b="0" i="0" u="none" strike="noStrike" cap="none" normalizeH="0" baseline="0">
                        <a:ln>
                          <a:noFill/>
                        </a:ln>
                        <a:solidFill>
                          <a:srgbClr val="FAF9E7"/>
                        </a:solidFill>
                        <a:effectLst/>
                        <a:latin typeface="Gill Sans" charset="0"/>
                        <a:ea typeface="Heiti TC Light" charset="0"/>
                        <a:cs typeface="Heiti TC Light" charset="0"/>
                        <a:sym typeface="Gill Sans" charset="0"/>
                      </a:endParaRPr>
                    </a:p>
                  </a:txBody>
                  <a:tcPr marL="38100" marR="38100" marT="38100" marB="38100" anchor="ctr" horzOverflow="overflow">
                    <a:lnL w="76200" cap="flat" cmpd="sng" algn="ctr">
                      <a:solidFill>
                        <a:srgbClr val="FAF9E7"/>
                      </a:solidFill>
                      <a:prstDash val="solid"/>
                      <a:round/>
                      <a:headEnd type="none" w="med" len="med"/>
                      <a:tailEnd type="none" w="med" len="med"/>
                    </a:lnL>
                    <a:lnR w="76200" cap="flat" cmpd="sng" algn="ctr">
                      <a:solidFill>
                        <a:srgbClr val="FAF9E7"/>
                      </a:solidFill>
                      <a:prstDash val="solid"/>
                      <a:round/>
                      <a:headEnd type="none" w="med" len="med"/>
                      <a:tailEnd type="none" w="med" len="med"/>
                    </a:lnR>
                    <a:lnT w="76200" cap="flat" cmpd="sng" algn="ctr">
                      <a:solidFill>
                        <a:srgbClr val="FAF9E7"/>
                      </a:solidFill>
                      <a:prstDash val="solid"/>
                      <a:round/>
                      <a:headEnd type="none" w="med" len="med"/>
                      <a:tailEnd type="none" w="med" len="med"/>
                    </a:lnT>
                    <a:lnB w="76200" cap="flat" cmpd="sng" algn="ctr">
                      <a:solidFill>
                        <a:srgbClr val="FAF9E7"/>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558800" algn="l"/>
                          <a:tab pos="558800" algn="l"/>
                        </a:tabLst>
                      </a:pPr>
                      <a:r>
                        <a:rPr kumimoji="0" lang="en-US" sz="3600" b="0" i="0" u="none" strike="noStrike" cap="none" normalizeH="0" baseline="0">
                          <a:ln>
                            <a:noFill/>
                          </a:ln>
                          <a:solidFill>
                            <a:srgbClr val="2B3119"/>
                          </a:solidFill>
                          <a:effectLst/>
                          <a:latin typeface="Gill Sans" charset="0"/>
                          <a:ea typeface="Heiti TC Light" charset="0"/>
                          <a:cs typeface="Heiti TC Light" charset="0"/>
                          <a:sym typeface="Gill Sans" charset="0"/>
                        </a:rPr>
                        <a:t>signified:</a:t>
                      </a:r>
                    </a:p>
                    <a:p>
                      <a:pPr marL="0" marR="0" lvl="0" indent="0" algn="ctr" defTabSz="914400" rtl="0" eaLnBrk="1" fontAlgn="base" latinLnBrk="0" hangingPunct="1">
                        <a:lnSpc>
                          <a:spcPct val="100000"/>
                        </a:lnSpc>
                        <a:spcBef>
                          <a:spcPct val="0"/>
                        </a:spcBef>
                        <a:spcAft>
                          <a:spcPct val="0"/>
                        </a:spcAft>
                        <a:buClrTx/>
                        <a:buSzTx/>
                        <a:buFontTx/>
                        <a:buNone/>
                        <a:tabLst>
                          <a:tab pos="558800" algn="l"/>
                          <a:tab pos="558800" algn="l"/>
                        </a:tabLst>
                      </a:pPr>
                      <a:r>
                        <a:rPr kumimoji="0" lang="en-US" sz="3600" b="0" i="0" u="none" strike="noStrike" cap="none" normalizeH="0" baseline="0">
                          <a:ln>
                            <a:noFill/>
                          </a:ln>
                          <a:solidFill>
                            <a:srgbClr val="2B3119"/>
                          </a:solidFill>
                          <a:effectLst/>
                          <a:latin typeface="Gill Sans" charset="0"/>
                          <a:ea typeface="Heiti TC Light" charset="0"/>
                          <a:cs typeface="Heiti TC Light" charset="0"/>
                          <a:sym typeface="Gill Sans" charset="0"/>
                        </a:rPr>
                        <a:t>what you think of when you read or hear or the word </a:t>
                      </a:r>
                      <a:r>
                        <a:rPr kumimoji="0" lang="ja-JP" altLang="en-US" sz="3600" b="0" i="0" u="none" strike="noStrike" cap="none" normalizeH="0" baseline="0">
                          <a:ln>
                            <a:noFill/>
                          </a:ln>
                          <a:solidFill>
                            <a:srgbClr val="2B3119"/>
                          </a:solidFill>
                          <a:effectLst/>
                          <a:latin typeface="Arial"/>
                          <a:ea typeface="Heiti TC Light" charset="0"/>
                          <a:cs typeface="Heiti TC Light" charset="0"/>
                          <a:sym typeface="Gill Sans" charset="0"/>
                        </a:rPr>
                        <a:t>“</a:t>
                      </a:r>
                      <a:r>
                        <a:rPr kumimoji="0" lang="en-US" sz="3600" b="0" i="0" u="none" strike="noStrike" cap="none" normalizeH="0" baseline="0">
                          <a:ln>
                            <a:noFill/>
                          </a:ln>
                          <a:solidFill>
                            <a:srgbClr val="2B3119"/>
                          </a:solidFill>
                          <a:effectLst/>
                          <a:latin typeface="Gill Sans" charset="0"/>
                          <a:ea typeface="Heiti TC Light" charset="0"/>
                          <a:cs typeface="Heiti TC Light" charset="0"/>
                          <a:sym typeface="Gill Sans" charset="0"/>
                        </a:rPr>
                        <a:t>wine</a:t>
                      </a:r>
                      <a:r>
                        <a:rPr kumimoji="0" lang="ja-JP" altLang="en-US" sz="3600" b="0" i="0" u="none" strike="noStrike" cap="none" normalizeH="0" baseline="0">
                          <a:ln>
                            <a:noFill/>
                          </a:ln>
                          <a:solidFill>
                            <a:srgbClr val="2B3119"/>
                          </a:solidFill>
                          <a:effectLst/>
                          <a:latin typeface="Arial"/>
                          <a:ea typeface="Heiti TC Light" charset="0"/>
                          <a:cs typeface="Heiti TC Light" charset="0"/>
                          <a:sym typeface="Gill Sans" charset="0"/>
                        </a:rPr>
                        <a:t>”</a:t>
                      </a:r>
                      <a:endParaRPr kumimoji="0" lang="en-US" sz="3600" b="0" i="0" u="none" strike="noStrike" cap="none" normalizeH="0" baseline="0">
                        <a:ln>
                          <a:noFill/>
                        </a:ln>
                        <a:solidFill>
                          <a:srgbClr val="2B3119"/>
                        </a:solidFill>
                        <a:effectLst/>
                        <a:latin typeface="Gill Sans" charset="0"/>
                        <a:ea typeface="Heiti TC Light" charset="0"/>
                        <a:cs typeface="Heiti TC Light" charset="0"/>
                        <a:sym typeface="Gill Sans" charset="0"/>
                      </a:endParaRPr>
                    </a:p>
                  </a:txBody>
                  <a:tcPr marL="38100" marR="38100" marT="38100" marB="38100" anchor="ctr" horzOverflow="overflow">
                    <a:lnL w="76200" cap="flat" cmpd="sng" algn="ctr">
                      <a:solidFill>
                        <a:srgbClr val="FAF9E7"/>
                      </a:solidFill>
                      <a:prstDash val="solid"/>
                      <a:round/>
                      <a:headEnd type="none" w="med" len="med"/>
                      <a:tailEnd type="none" w="med" len="med"/>
                    </a:lnL>
                    <a:lnR w="76200" cap="flat" cmpd="sng" algn="ctr">
                      <a:solidFill>
                        <a:srgbClr val="FAF9E7"/>
                      </a:solidFill>
                      <a:prstDash val="solid"/>
                      <a:round/>
                      <a:headEnd type="none" w="med" len="med"/>
                      <a:tailEnd type="none" w="med" len="med"/>
                    </a:lnR>
                    <a:lnT w="76200" cap="flat" cmpd="sng" algn="ctr">
                      <a:solidFill>
                        <a:srgbClr val="FAF9E7"/>
                      </a:solidFill>
                      <a:prstDash val="solid"/>
                      <a:round/>
                      <a:headEnd type="none" w="med" len="med"/>
                      <a:tailEnd type="none" w="med" len="med"/>
                    </a:lnT>
                    <a:lnB w="76200" cap="flat" cmpd="sng" algn="ctr">
                      <a:solidFill>
                        <a:srgbClr val="FAF9E7"/>
                      </a:solidFill>
                      <a:prstDash val="solid"/>
                      <a:round/>
                      <a:headEnd type="none" w="med" len="med"/>
                      <a:tailEnd type="none" w="med" len="med"/>
                    </a:lnB>
                    <a:lnTlToBr>
                      <a:noFill/>
                    </a:lnTlToBr>
                    <a:lnBlToTr>
                      <a:noFill/>
                    </a:lnBlToTr>
                    <a:noFill/>
                  </a:tcPr>
                </a:tc>
              </a:tr>
            </a:tbl>
          </a:graphicData>
        </a:graphic>
      </p:graphicFrame>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194800" y="6654800"/>
            <a:ext cx="812800" cy="812800"/>
          </a:xfrm>
          <a:prstGeom prst="rect">
            <a:avLst/>
          </a:prstGeom>
        </p:spPr>
      </p:pic>
    </p:spTree>
  </p:cSld>
  <p:clrMapOvr>
    <a:masterClrMapping/>
  </p:clrMapOvr>
  <p:transition xmlns:p14="http://schemas.microsoft.com/office/powerpoint/2010/main" advTm="10650"/>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aphicFrame>
        <p:nvGraphicFramePr>
          <p:cNvPr id="22529" name="Group 1"/>
          <p:cNvGraphicFramePr>
            <a:graphicFrameLocks noGrp="1"/>
          </p:cNvGraphicFramePr>
          <p:nvPr/>
        </p:nvGraphicFramePr>
        <p:xfrm>
          <a:off x="190500" y="368300"/>
          <a:ext cx="9626600" cy="6870700"/>
        </p:xfrm>
        <a:graphic>
          <a:graphicData uri="http://schemas.openxmlformats.org/drawingml/2006/table">
            <a:tbl>
              <a:tblPr/>
              <a:tblGrid>
                <a:gridCol w="4813300"/>
                <a:gridCol w="4813300"/>
              </a:tblGrid>
              <a:tr h="3435350">
                <a:tc gridSpan="2">
                  <a:txBody>
                    <a:bodyPr/>
                    <a:lstStyle/>
                    <a:p>
                      <a:pPr marL="0" marR="0" lvl="0" indent="0" algn="ctr" defTabSz="914400" rtl="0" eaLnBrk="1" fontAlgn="base" latinLnBrk="0" hangingPunct="1">
                        <a:lnSpc>
                          <a:spcPct val="100000"/>
                        </a:lnSpc>
                        <a:spcBef>
                          <a:spcPct val="0"/>
                        </a:spcBef>
                        <a:spcAft>
                          <a:spcPct val="0"/>
                        </a:spcAft>
                        <a:buClrTx/>
                        <a:buSzTx/>
                        <a:buFontTx/>
                        <a:buNone/>
                        <a:tabLst>
                          <a:tab pos="558800" algn="l"/>
                          <a:tab pos="558800" algn="l"/>
                        </a:tabLst>
                      </a:pPr>
                      <a:r>
                        <a:rPr kumimoji="0" lang="en-US" sz="3600" b="0" i="0" u="none" strike="noStrike" cap="none" normalizeH="0" baseline="0">
                          <a:ln>
                            <a:noFill/>
                          </a:ln>
                          <a:solidFill>
                            <a:srgbClr val="72A74E"/>
                          </a:solidFill>
                          <a:effectLst/>
                          <a:latin typeface="Gill Sans" charset="0"/>
                          <a:ea typeface="Heiti TC Light" charset="0"/>
                          <a:cs typeface="Heiti TC Light" charset="0"/>
                          <a:sym typeface="Gill Sans" charset="0"/>
                        </a:rPr>
                        <a:t>sign: </a:t>
                      </a:r>
                    </a:p>
                    <a:p>
                      <a:pPr marL="0" marR="0" lvl="0" indent="0" algn="ctr" defTabSz="914400" rtl="0" eaLnBrk="1" fontAlgn="base" latinLnBrk="0" hangingPunct="1">
                        <a:lnSpc>
                          <a:spcPct val="100000"/>
                        </a:lnSpc>
                        <a:spcBef>
                          <a:spcPct val="0"/>
                        </a:spcBef>
                        <a:spcAft>
                          <a:spcPct val="0"/>
                        </a:spcAft>
                        <a:buClrTx/>
                        <a:buSzTx/>
                        <a:buFontTx/>
                        <a:buNone/>
                        <a:tabLst>
                          <a:tab pos="558800" algn="l"/>
                          <a:tab pos="558800" algn="l"/>
                        </a:tabLst>
                      </a:pPr>
                      <a:r>
                        <a:rPr kumimoji="0" lang="en-US" sz="3600" b="0" i="0" u="none" strike="noStrike" cap="none" normalizeH="0" baseline="0">
                          <a:ln>
                            <a:noFill/>
                          </a:ln>
                          <a:solidFill>
                            <a:srgbClr val="FAF9E7"/>
                          </a:solidFill>
                          <a:effectLst/>
                          <a:latin typeface="Gill Sans" charset="0"/>
                          <a:ea typeface="Heiti TC Light" charset="0"/>
                          <a:cs typeface="Heiti TC Light" charset="0"/>
                          <a:sym typeface="Gill Sans" charset="0"/>
                        </a:rPr>
                        <a:t>WINE</a:t>
                      </a:r>
                    </a:p>
                  </a:txBody>
                  <a:tcPr marL="38100" marR="38100" marT="38100" marB="38100" anchor="ctr" horzOverflow="overflow">
                    <a:lnL w="76200" cap="flat" cmpd="sng" algn="ctr">
                      <a:solidFill>
                        <a:srgbClr val="FAF9E7"/>
                      </a:solidFill>
                      <a:prstDash val="solid"/>
                      <a:round/>
                      <a:headEnd type="none" w="med" len="med"/>
                      <a:tailEnd type="none" w="med" len="med"/>
                    </a:lnL>
                    <a:lnR w="76200" cap="flat" cmpd="sng" algn="ctr">
                      <a:solidFill>
                        <a:srgbClr val="FAF9E7"/>
                      </a:solidFill>
                      <a:prstDash val="solid"/>
                      <a:round/>
                      <a:headEnd type="none" w="med" len="med"/>
                      <a:tailEnd type="none" w="med" len="med"/>
                    </a:lnR>
                    <a:lnT w="76200" cap="flat" cmpd="sng" algn="ctr">
                      <a:solidFill>
                        <a:srgbClr val="FAF9E7"/>
                      </a:solidFill>
                      <a:prstDash val="solid"/>
                      <a:round/>
                      <a:headEnd type="none" w="med" len="med"/>
                      <a:tailEnd type="none" w="med" len="med"/>
                    </a:lnT>
                    <a:lnB w="76200" cap="flat" cmpd="sng" algn="ctr">
                      <a:solidFill>
                        <a:srgbClr val="FAF9E7"/>
                      </a:solidFill>
                      <a:prstDash val="solid"/>
                      <a:round/>
                      <a:headEnd type="none" w="med" len="med"/>
                      <a:tailEnd type="none" w="med" len="med"/>
                    </a:lnB>
                    <a:lnTlToBr>
                      <a:noFill/>
                    </a:lnTlToBr>
                    <a:lnBlToTr>
                      <a:noFill/>
                    </a:lnBlToTr>
                    <a:noFill/>
                  </a:tcPr>
                </a:tc>
                <a:tc hMerge="1">
                  <a:txBody>
                    <a:bodyPr/>
                    <a:lstStyle/>
                    <a:p>
                      <a:endParaRPr lang="en-US"/>
                    </a:p>
                  </a:txBody>
                  <a:tcPr/>
                </a:tc>
              </a:tr>
              <a:tr h="3435350">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558800" algn="l"/>
                          <a:tab pos="558800" algn="l"/>
                          <a:tab pos="558800" algn="l"/>
                          <a:tab pos="558800" algn="l"/>
                        </a:tabLst>
                      </a:pPr>
                      <a:r>
                        <a:rPr kumimoji="0" lang="en-US" sz="3600" b="0" i="0" u="none" strike="noStrike" cap="none" normalizeH="0" baseline="0">
                          <a:ln>
                            <a:noFill/>
                          </a:ln>
                          <a:solidFill>
                            <a:srgbClr val="72A74E"/>
                          </a:solidFill>
                          <a:effectLst/>
                          <a:latin typeface="Gill Sans" charset="0"/>
                          <a:ea typeface="Heiti TC Light" charset="0"/>
                          <a:cs typeface="Heiti TC Light" charset="0"/>
                          <a:sym typeface="Gill Sans" charset="0"/>
                        </a:rPr>
                        <a:t>signifier: </a:t>
                      </a:r>
                    </a:p>
                    <a:p>
                      <a:pPr marL="0" marR="0" lvl="0" indent="0" algn="ctr" defTabSz="914400" rtl="0" eaLnBrk="1" fontAlgn="base" latinLnBrk="0" hangingPunct="1">
                        <a:lnSpc>
                          <a:spcPct val="100000"/>
                        </a:lnSpc>
                        <a:spcBef>
                          <a:spcPct val="0"/>
                        </a:spcBef>
                        <a:spcAft>
                          <a:spcPct val="0"/>
                        </a:spcAft>
                        <a:buClrTx/>
                        <a:buSzTx/>
                        <a:buFontTx/>
                        <a:buNone/>
                        <a:tabLst>
                          <a:tab pos="558800" algn="l"/>
                          <a:tab pos="558800" algn="l"/>
                          <a:tab pos="558800" algn="l"/>
                          <a:tab pos="558800" algn="l"/>
                        </a:tabLst>
                      </a:pPr>
                      <a:r>
                        <a:rPr kumimoji="0" lang="en-US" sz="3600" b="0" i="0" u="none" strike="noStrike" cap="none" normalizeH="0" baseline="0">
                          <a:ln>
                            <a:noFill/>
                          </a:ln>
                          <a:solidFill>
                            <a:srgbClr val="FAF9E7"/>
                          </a:solidFill>
                          <a:effectLst/>
                          <a:latin typeface="Gill Sans" charset="0"/>
                          <a:ea typeface="Heiti TC Light" charset="0"/>
                          <a:cs typeface="Heiti TC Light" charset="0"/>
                          <a:sym typeface="Gill Sans" charset="0"/>
                        </a:rPr>
                        <a:t>the letters:  w, i, n, &amp; e</a:t>
                      </a:r>
                    </a:p>
                    <a:p>
                      <a:pPr marL="0" marR="0" lvl="0" indent="0" algn="ctr" defTabSz="914400" rtl="0" eaLnBrk="1" fontAlgn="base" latinLnBrk="0" hangingPunct="1">
                        <a:lnSpc>
                          <a:spcPct val="100000"/>
                        </a:lnSpc>
                        <a:spcBef>
                          <a:spcPct val="0"/>
                        </a:spcBef>
                        <a:spcAft>
                          <a:spcPct val="0"/>
                        </a:spcAft>
                        <a:buClrTx/>
                        <a:buSzTx/>
                        <a:buFontTx/>
                        <a:buNone/>
                        <a:tabLst>
                          <a:tab pos="558800" algn="l"/>
                          <a:tab pos="558800" algn="l"/>
                          <a:tab pos="558800" algn="l"/>
                          <a:tab pos="558800" algn="l"/>
                        </a:tabLst>
                      </a:pPr>
                      <a:endParaRPr kumimoji="0" lang="en-US" sz="3600" b="0" i="0" u="none" strike="noStrike" cap="none" normalizeH="0" baseline="0">
                        <a:ln>
                          <a:noFill/>
                        </a:ln>
                        <a:solidFill>
                          <a:srgbClr val="FAF9E7"/>
                        </a:solidFill>
                        <a:effectLst/>
                        <a:latin typeface="Gill Sans" charset="0"/>
                        <a:ea typeface="Heiti TC Light" charset="0"/>
                        <a:cs typeface="Heiti TC Light" charset="0"/>
                        <a:sym typeface="Gill Sans" charset="0"/>
                      </a:endParaRPr>
                    </a:p>
                    <a:p>
                      <a:pPr marL="0" marR="0" lvl="0" indent="0" algn="ctr" defTabSz="914400" rtl="0" eaLnBrk="1" fontAlgn="base" latinLnBrk="0" hangingPunct="1">
                        <a:lnSpc>
                          <a:spcPct val="100000"/>
                        </a:lnSpc>
                        <a:spcBef>
                          <a:spcPct val="0"/>
                        </a:spcBef>
                        <a:spcAft>
                          <a:spcPct val="0"/>
                        </a:spcAft>
                        <a:buClrTx/>
                        <a:buSzTx/>
                        <a:buFontTx/>
                        <a:buNone/>
                        <a:tabLst>
                          <a:tab pos="558800" algn="l"/>
                          <a:tab pos="558800" algn="l"/>
                          <a:tab pos="558800" algn="l"/>
                          <a:tab pos="558800" algn="l"/>
                        </a:tabLst>
                      </a:pPr>
                      <a:r>
                        <a:rPr kumimoji="0" lang="en-US" sz="3600" b="0" i="0" u="none" strike="noStrike" cap="none" normalizeH="0" baseline="0">
                          <a:ln>
                            <a:noFill/>
                          </a:ln>
                          <a:solidFill>
                            <a:srgbClr val="FAF9E7"/>
                          </a:solidFill>
                          <a:effectLst/>
                          <a:latin typeface="Gill Sans" charset="0"/>
                          <a:ea typeface="Heiti TC Light" charset="0"/>
                          <a:cs typeface="Heiti TC Light" charset="0"/>
                          <a:sym typeface="Gill Sans" charset="0"/>
                        </a:rPr>
                        <a:t>the sound of the word </a:t>
                      </a:r>
                      <a:r>
                        <a:rPr kumimoji="0" lang="ja-JP" altLang="en-US" sz="3600" b="0" i="0" u="none" strike="noStrike" cap="none" normalizeH="0" baseline="0">
                          <a:ln>
                            <a:noFill/>
                          </a:ln>
                          <a:solidFill>
                            <a:srgbClr val="FAF9E7"/>
                          </a:solidFill>
                          <a:effectLst/>
                          <a:latin typeface="Arial"/>
                          <a:ea typeface="Heiti TC Light" charset="0"/>
                          <a:cs typeface="Heiti TC Light" charset="0"/>
                          <a:sym typeface="Gill Sans" charset="0"/>
                        </a:rPr>
                        <a:t>“</a:t>
                      </a:r>
                      <a:r>
                        <a:rPr kumimoji="0" lang="en-US" sz="3600" b="0" i="0" u="none" strike="noStrike" cap="none" normalizeH="0" baseline="0">
                          <a:ln>
                            <a:noFill/>
                          </a:ln>
                          <a:solidFill>
                            <a:srgbClr val="FAF9E7"/>
                          </a:solidFill>
                          <a:effectLst/>
                          <a:latin typeface="Gill Sans" charset="0"/>
                          <a:ea typeface="Heiti TC Light" charset="0"/>
                          <a:cs typeface="Heiti TC Light" charset="0"/>
                          <a:sym typeface="Gill Sans" charset="0"/>
                        </a:rPr>
                        <a:t>wine</a:t>
                      </a:r>
                      <a:r>
                        <a:rPr kumimoji="0" lang="ja-JP" altLang="en-US" sz="3600" b="0" i="0" u="none" strike="noStrike" cap="none" normalizeH="0" baseline="0">
                          <a:ln>
                            <a:noFill/>
                          </a:ln>
                          <a:solidFill>
                            <a:srgbClr val="FAF9E7"/>
                          </a:solidFill>
                          <a:effectLst/>
                          <a:latin typeface="Arial"/>
                          <a:ea typeface="Heiti TC Light" charset="0"/>
                          <a:cs typeface="Heiti TC Light" charset="0"/>
                          <a:sym typeface="Gill Sans" charset="0"/>
                        </a:rPr>
                        <a:t>”</a:t>
                      </a:r>
                      <a:endParaRPr kumimoji="0" lang="en-US" sz="3600" b="0" i="0" u="none" strike="noStrike" cap="none" normalizeH="0" baseline="0">
                        <a:ln>
                          <a:noFill/>
                        </a:ln>
                        <a:solidFill>
                          <a:srgbClr val="FAF9E7"/>
                        </a:solidFill>
                        <a:effectLst/>
                        <a:latin typeface="Gill Sans" charset="0"/>
                        <a:ea typeface="Heiti TC Light" charset="0"/>
                        <a:cs typeface="Heiti TC Light" charset="0"/>
                        <a:sym typeface="Gill Sans" charset="0"/>
                      </a:endParaRPr>
                    </a:p>
                  </a:txBody>
                  <a:tcPr marL="38100" marR="38100" marT="38100" marB="38100" anchor="ctr" horzOverflow="overflow">
                    <a:lnL w="76200" cap="flat" cmpd="sng" algn="ctr">
                      <a:solidFill>
                        <a:srgbClr val="FAF9E7"/>
                      </a:solidFill>
                      <a:prstDash val="solid"/>
                      <a:round/>
                      <a:headEnd type="none" w="med" len="med"/>
                      <a:tailEnd type="none" w="med" len="med"/>
                    </a:lnL>
                    <a:lnR w="76200" cap="flat" cmpd="sng" algn="ctr">
                      <a:solidFill>
                        <a:srgbClr val="FAF9E7"/>
                      </a:solidFill>
                      <a:prstDash val="solid"/>
                      <a:round/>
                      <a:headEnd type="none" w="med" len="med"/>
                      <a:tailEnd type="none" w="med" len="med"/>
                    </a:lnR>
                    <a:lnT w="76200" cap="flat" cmpd="sng" algn="ctr">
                      <a:solidFill>
                        <a:srgbClr val="FAF9E7"/>
                      </a:solidFill>
                      <a:prstDash val="solid"/>
                      <a:round/>
                      <a:headEnd type="none" w="med" len="med"/>
                      <a:tailEnd type="none" w="med" len="med"/>
                    </a:lnT>
                    <a:lnB w="76200" cap="flat" cmpd="sng" algn="ctr">
                      <a:solidFill>
                        <a:srgbClr val="FAF9E7"/>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558800" algn="l"/>
                          <a:tab pos="558800" algn="l"/>
                        </a:tabLst>
                      </a:pPr>
                      <a:r>
                        <a:rPr kumimoji="0" lang="en-US" sz="3600" b="0" i="0" u="none" strike="noStrike" cap="none" normalizeH="0" baseline="0">
                          <a:ln>
                            <a:noFill/>
                          </a:ln>
                          <a:solidFill>
                            <a:srgbClr val="72A74E"/>
                          </a:solidFill>
                          <a:effectLst/>
                          <a:latin typeface="Gill Sans" charset="0"/>
                          <a:ea typeface="Heiti TC Light" charset="0"/>
                          <a:cs typeface="Heiti TC Light" charset="0"/>
                          <a:sym typeface="Gill Sans" charset="0"/>
                        </a:rPr>
                        <a:t>signified:</a:t>
                      </a:r>
                    </a:p>
                    <a:p>
                      <a:pPr marL="0" marR="0" lvl="0" indent="0" algn="ctr" defTabSz="914400" rtl="0" eaLnBrk="1" fontAlgn="base" latinLnBrk="0" hangingPunct="1">
                        <a:lnSpc>
                          <a:spcPct val="100000"/>
                        </a:lnSpc>
                        <a:spcBef>
                          <a:spcPct val="0"/>
                        </a:spcBef>
                        <a:spcAft>
                          <a:spcPct val="0"/>
                        </a:spcAft>
                        <a:buClrTx/>
                        <a:buSzTx/>
                        <a:buFontTx/>
                        <a:buNone/>
                        <a:tabLst>
                          <a:tab pos="558800" algn="l"/>
                          <a:tab pos="558800" algn="l"/>
                        </a:tabLst>
                      </a:pPr>
                      <a:r>
                        <a:rPr kumimoji="0" lang="en-US" sz="3600" b="0" i="0" u="none" strike="noStrike" cap="none" normalizeH="0" baseline="0">
                          <a:ln>
                            <a:noFill/>
                          </a:ln>
                          <a:solidFill>
                            <a:srgbClr val="FAF9E7"/>
                          </a:solidFill>
                          <a:effectLst/>
                          <a:latin typeface="Gill Sans" charset="0"/>
                          <a:ea typeface="Heiti TC Light" charset="0"/>
                          <a:cs typeface="Heiti TC Light" charset="0"/>
                          <a:sym typeface="Gill Sans" charset="0"/>
                        </a:rPr>
                        <a:t>what you think of when you read or hear or the word </a:t>
                      </a:r>
                      <a:r>
                        <a:rPr kumimoji="0" lang="ja-JP" altLang="en-US" sz="3600" b="0" i="0" u="none" strike="noStrike" cap="none" normalizeH="0" baseline="0">
                          <a:ln>
                            <a:noFill/>
                          </a:ln>
                          <a:solidFill>
                            <a:srgbClr val="FAF9E7"/>
                          </a:solidFill>
                          <a:effectLst/>
                          <a:latin typeface="Arial"/>
                          <a:ea typeface="Heiti TC Light" charset="0"/>
                          <a:cs typeface="Heiti TC Light" charset="0"/>
                          <a:sym typeface="Gill Sans" charset="0"/>
                        </a:rPr>
                        <a:t>“</a:t>
                      </a:r>
                      <a:r>
                        <a:rPr kumimoji="0" lang="en-US" sz="3600" b="0" i="0" u="none" strike="noStrike" cap="none" normalizeH="0" baseline="0">
                          <a:ln>
                            <a:noFill/>
                          </a:ln>
                          <a:solidFill>
                            <a:srgbClr val="FAF9E7"/>
                          </a:solidFill>
                          <a:effectLst/>
                          <a:latin typeface="Gill Sans" charset="0"/>
                          <a:ea typeface="Heiti TC Light" charset="0"/>
                          <a:cs typeface="Heiti TC Light" charset="0"/>
                          <a:sym typeface="Gill Sans" charset="0"/>
                        </a:rPr>
                        <a:t>wine</a:t>
                      </a:r>
                      <a:r>
                        <a:rPr kumimoji="0" lang="ja-JP" altLang="en-US" sz="3600" b="0" i="0" u="none" strike="noStrike" cap="none" normalizeH="0" baseline="0">
                          <a:ln>
                            <a:noFill/>
                          </a:ln>
                          <a:solidFill>
                            <a:srgbClr val="FAF9E7"/>
                          </a:solidFill>
                          <a:effectLst/>
                          <a:latin typeface="Arial"/>
                          <a:ea typeface="Heiti TC Light" charset="0"/>
                          <a:cs typeface="Heiti TC Light" charset="0"/>
                          <a:sym typeface="Gill Sans" charset="0"/>
                        </a:rPr>
                        <a:t>”</a:t>
                      </a:r>
                      <a:endParaRPr kumimoji="0" lang="en-US" sz="3600" b="0" i="0" u="none" strike="noStrike" cap="none" normalizeH="0" baseline="0">
                        <a:ln>
                          <a:noFill/>
                        </a:ln>
                        <a:solidFill>
                          <a:srgbClr val="FAF9E7"/>
                        </a:solidFill>
                        <a:effectLst/>
                        <a:latin typeface="Gill Sans" charset="0"/>
                        <a:ea typeface="Heiti TC Light" charset="0"/>
                        <a:cs typeface="Heiti TC Light" charset="0"/>
                        <a:sym typeface="Gill Sans" charset="0"/>
                      </a:endParaRPr>
                    </a:p>
                  </a:txBody>
                  <a:tcPr marL="38100" marR="38100" marT="38100" marB="38100" anchor="ctr" horzOverflow="overflow">
                    <a:lnL w="76200" cap="flat" cmpd="sng" algn="ctr">
                      <a:solidFill>
                        <a:srgbClr val="FAF9E7"/>
                      </a:solidFill>
                      <a:prstDash val="solid"/>
                      <a:round/>
                      <a:headEnd type="none" w="med" len="med"/>
                      <a:tailEnd type="none" w="med" len="med"/>
                    </a:lnL>
                    <a:lnR w="76200" cap="flat" cmpd="sng" algn="ctr">
                      <a:solidFill>
                        <a:srgbClr val="FAF9E7"/>
                      </a:solidFill>
                      <a:prstDash val="solid"/>
                      <a:round/>
                      <a:headEnd type="none" w="med" len="med"/>
                      <a:tailEnd type="none" w="med" len="med"/>
                    </a:lnR>
                    <a:lnT w="76200" cap="flat" cmpd="sng" algn="ctr">
                      <a:solidFill>
                        <a:srgbClr val="FAF9E7"/>
                      </a:solidFill>
                      <a:prstDash val="solid"/>
                      <a:round/>
                      <a:headEnd type="none" w="med" len="med"/>
                      <a:tailEnd type="none" w="med" len="med"/>
                    </a:lnT>
                    <a:lnB w="76200" cap="flat" cmpd="sng" algn="ctr">
                      <a:solidFill>
                        <a:srgbClr val="FAF9E7"/>
                      </a:solidFill>
                      <a:prstDash val="solid"/>
                      <a:round/>
                      <a:headEnd type="none" w="med" len="med"/>
                      <a:tailEnd type="none" w="med" len="med"/>
                    </a:lnB>
                    <a:lnTlToBr>
                      <a:noFill/>
                    </a:lnTlToBr>
                    <a:lnBlToTr>
                      <a:noFill/>
                    </a:lnBlToTr>
                    <a:noFill/>
                  </a:tcPr>
                </a:tc>
              </a:tr>
            </a:tbl>
          </a:graphicData>
        </a:graphic>
      </p:graphicFrame>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194800" y="6654800"/>
            <a:ext cx="812800" cy="812800"/>
          </a:xfrm>
          <a:prstGeom prst="rect">
            <a:avLst/>
          </a:prstGeom>
        </p:spPr>
      </p:pic>
    </p:spTree>
  </p:cSld>
  <p:clrMapOvr>
    <a:masterClrMapping/>
  </p:clrMapOvr>
  <p:transition xmlns:p14="http://schemas.microsoft.com/office/powerpoint/2010/main" advTm="12821"/>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4578" name="Rectangle 1"/>
          <p:cNvSpPr>
            <a:spLocks/>
          </p:cNvSpPr>
          <p:nvPr/>
        </p:nvSpPr>
        <p:spPr bwMode="auto">
          <a:xfrm>
            <a:off x="1998663" y="3003550"/>
            <a:ext cx="6161087"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nchor="ctr">
            <a:spAutoFit/>
          </a:bodyPr>
          <a:lstStyle/>
          <a:p>
            <a:r>
              <a:rPr lang="en-US" sz="5200">
                <a:solidFill>
                  <a:srgbClr val="DCD5CA"/>
                </a:solidFill>
                <a:ea typeface="ＭＳ Ｐゴシック" charset="0"/>
              </a:rPr>
              <a:t>What does a grape say</a:t>
            </a:r>
          </a:p>
          <a:p>
            <a:r>
              <a:rPr lang="en-US" sz="5200">
                <a:solidFill>
                  <a:srgbClr val="DCD5CA"/>
                </a:solidFill>
                <a:ea typeface="ＭＳ Ｐゴシック" charset="0"/>
              </a:rPr>
              <a:t>when you step on it?</a:t>
            </a: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194800" y="6654800"/>
            <a:ext cx="812800" cy="812800"/>
          </a:xfrm>
          <a:prstGeom prst="rect">
            <a:avLst/>
          </a:prstGeom>
        </p:spPr>
      </p:pic>
    </p:spTree>
  </p:cSld>
  <p:clrMapOvr>
    <a:masterClrMapping/>
  </p:clrMapOvr>
  <p:transition xmlns:p14="http://schemas.microsoft.com/office/powerpoint/2010/main" advTm="7435"/>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6626" name="Rectangle 1"/>
          <p:cNvSpPr>
            <a:spLocks/>
          </p:cNvSpPr>
          <p:nvPr/>
        </p:nvSpPr>
        <p:spPr bwMode="auto">
          <a:xfrm>
            <a:off x="1692275" y="3003550"/>
            <a:ext cx="6773863"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nchor="ctr">
            <a:spAutoFit/>
          </a:bodyPr>
          <a:lstStyle/>
          <a:p>
            <a:r>
              <a:rPr lang="en-US" sz="5200">
                <a:solidFill>
                  <a:srgbClr val="DCD5CA"/>
                </a:solidFill>
                <a:ea typeface="ＭＳ Ｐゴシック" charset="0"/>
              </a:rPr>
              <a:t>Nothing, it just gives out </a:t>
            </a:r>
          </a:p>
          <a:p>
            <a:r>
              <a:rPr lang="en-US" sz="5200">
                <a:solidFill>
                  <a:srgbClr val="DCD5CA"/>
                </a:solidFill>
                <a:ea typeface="ＭＳ Ｐゴシック" charset="0"/>
              </a:rPr>
              <a:t>a little whine.</a:t>
            </a: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194800" y="6654800"/>
            <a:ext cx="812800" cy="812800"/>
          </a:xfrm>
          <a:prstGeom prst="rect">
            <a:avLst/>
          </a:prstGeom>
        </p:spPr>
      </p:pic>
    </p:spTree>
  </p:cSld>
  <p:clrMapOvr>
    <a:masterClrMapping/>
  </p:clrMapOvr>
  <p:transition xmlns:p14="http://schemas.microsoft.com/office/powerpoint/2010/main" advTm="6150"/>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aphicFrame>
        <p:nvGraphicFramePr>
          <p:cNvPr id="28673" name="Group 1"/>
          <p:cNvGraphicFramePr>
            <a:graphicFrameLocks noGrp="1"/>
          </p:cNvGraphicFramePr>
          <p:nvPr/>
        </p:nvGraphicFramePr>
        <p:xfrm>
          <a:off x="266700" y="368300"/>
          <a:ext cx="9626600" cy="6869113"/>
        </p:xfrm>
        <a:graphic>
          <a:graphicData uri="http://schemas.openxmlformats.org/drawingml/2006/table">
            <a:tbl>
              <a:tblPr/>
              <a:tblGrid>
                <a:gridCol w="4813300"/>
                <a:gridCol w="4813300"/>
              </a:tblGrid>
              <a:tr h="4121150">
                <a:tc gridSpan="2">
                  <a:txBody>
                    <a:bodyPr/>
                    <a:lstStyle/>
                    <a:p>
                      <a:pPr marL="0" marR="0" lvl="0" indent="0" algn="ctr" defTabSz="914400" rtl="0" eaLnBrk="1" fontAlgn="base" latinLnBrk="0" hangingPunct="1">
                        <a:lnSpc>
                          <a:spcPct val="100000"/>
                        </a:lnSpc>
                        <a:spcBef>
                          <a:spcPct val="0"/>
                        </a:spcBef>
                        <a:spcAft>
                          <a:spcPct val="0"/>
                        </a:spcAft>
                        <a:buClrTx/>
                        <a:buSzTx/>
                        <a:buFontTx/>
                        <a:buNone/>
                        <a:tabLst>
                          <a:tab pos="558800" algn="l"/>
                        </a:tabLst>
                      </a:pPr>
                      <a:r>
                        <a:rPr kumimoji="0" lang="en-US" sz="3600" b="0" i="0" u="none" strike="noStrike" cap="none" normalizeH="0" baseline="0" dirty="0">
                          <a:ln>
                            <a:noFill/>
                          </a:ln>
                          <a:solidFill>
                            <a:srgbClr val="72A74E"/>
                          </a:solidFill>
                          <a:effectLst/>
                          <a:latin typeface="Gill Sans" charset="0"/>
                          <a:ea typeface="Heiti TC Light" charset="0"/>
                          <a:cs typeface="Heiti TC Light" charset="0"/>
                          <a:sym typeface="Gill Sans" charset="0"/>
                        </a:rPr>
                        <a:t>sign:</a:t>
                      </a:r>
                    </a:p>
                  </a:txBody>
                  <a:tcPr marL="38100" marR="38100" marT="38100" marB="38100" anchor="ctr" horzOverflow="overflow">
                    <a:lnL w="76200" cap="flat" cmpd="sng" algn="ctr">
                      <a:solidFill>
                        <a:srgbClr val="FAF9E7"/>
                      </a:solidFill>
                      <a:prstDash val="solid"/>
                      <a:round/>
                      <a:headEnd type="none" w="med" len="med"/>
                      <a:tailEnd type="none" w="med" len="med"/>
                    </a:lnL>
                    <a:lnR w="76200" cap="flat" cmpd="sng" algn="ctr">
                      <a:solidFill>
                        <a:srgbClr val="FAF9E7"/>
                      </a:solidFill>
                      <a:prstDash val="solid"/>
                      <a:round/>
                      <a:headEnd type="none" w="med" len="med"/>
                      <a:tailEnd type="none" w="med" len="med"/>
                    </a:lnR>
                    <a:lnT w="76200" cap="flat" cmpd="sng" algn="ctr">
                      <a:solidFill>
                        <a:srgbClr val="FAF9E7"/>
                      </a:solidFill>
                      <a:prstDash val="solid"/>
                      <a:round/>
                      <a:headEnd type="none" w="med" len="med"/>
                      <a:tailEnd type="none" w="med" len="med"/>
                    </a:lnT>
                    <a:lnB w="76200" cap="flat" cmpd="sng" algn="ctr">
                      <a:solidFill>
                        <a:srgbClr val="FAF9E7"/>
                      </a:solidFill>
                      <a:prstDash val="solid"/>
                      <a:round/>
                      <a:headEnd type="none" w="med" len="med"/>
                      <a:tailEnd type="none" w="med" len="med"/>
                    </a:lnB>
                    <a:lnTlToBr>
                      <a:noFill/>
                    </a:lnTlToBr>
                    <a:lnBlToTr>
                      <a:noFill/>
                    </a:lnBlToTr>
                    <a:noFill/>
                  </a:tcPr>
                </a:tc>
                <a:tc hMerge="1">
                  <a:txBody>
                    <a:bodyPr/>
                    <a:lstStyle/>
                    <a:p>
                      <a:endParaRPr lang="en-US"/>
                    </a:p>
                  </a:txBody>
                  <a:tcPr/>
                </a:tc>
              </a:tr>
              <a:tr h="2747963">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558800" algn="l"/>
                          <a:tab pos="558800" algn="l"/>
                          <a:tab pos="558800" algn="l"/>
                        </a:tabLst>
                      </a:pPr>
                      <a:r>
                        <a:rPr kumimoji="0" lang="en-US" sz="3600" b="0" i="0" u="none" strike="noStrike" cap="none" normalizeH="0" baseline="0">
                          <a:ln>
                            <a:noFill/>
                          </a:ln>
                          <a:solidFill>
                            <a:srgbClr val="72A74E"/>
                          </a:solidFill>
                          <a:effectLst/>
                          <a:latin typeface="Gill Sans" charset="0"/>
                          <a:ea typeface="Heiti TC Light" charset="0"/>
                          <a:cs typeface="Heiti TC Light" charset="0"/>
                          <a:sym typeface="Gill Sans" charset="0"/>
                        </a:rPr>
                        <a:t>signifier: </a:t>
                      </a:r>
                    </a:p>
                    <a:p>
                      <a:pPr marL="0" marR="0" lvl="0" indent="0" algn="ctr" defTabSz="914400" rtl="0" eaLnBrk="1" fontAlgn="base" latinLnBrk="0" hangingPunct="1">
                        <a:lnSpc>
                          <a:spcPct val="100000"/>
                        </a:lnSpc>
                        <a:spcBef>
                          <a:spcPct val="0"/>
                        </a:spcBef>
                        <a:spcAft>
                          <a:spcPct val="0"/>
                        </a:spcAft>
                        <a:buClrTx/>
                        <a:buSzTx/>
                        <a:buFontTx/>
                        <a:buNone/>
                        <a:tabLst>
                          <a:tab pos="558800" algn="l"/>
                          <a:tab pos="558800" algn="l"/>
                          <a:tab pos="558800" algn="l"/>
                        </a:tabLst>
                      </a:pPr>
                      <a:endParaRPr kumimoji="0" lang="en-US" sz="3600" b="0" i="0" u="none" strike="noStrike" cap="none" normalizeH="0" baseline="0">
                        <a:ln>
                          <a:noFill/>
                        </a:ln>
                        <a:solidFill>
                          <a:srgbClr val="FAF9E7"/>
                        </a:solidFill>
                        <a:effectLst/>
                        <a:latin typeface="Gill Sans" charset="0"/>
                        <a:ea typeface="Heiti TC Light" charset="0"/>
                        <a:cs typeface="Heiti TC Light" charset="0"/>
                        <a:sym typeface="Gill Sans" charset="0"/>
                      </a:endParaRPr>
                    </a:p>
                    <a:p>
                      <a:pPr marL="0" marR="0" lvl="0" indent="0" algn="ctr" defTabSz="914400" rtl="0" eaLnBrk="1" fontAlgn="base" latinLnBrk="0" hangingPunct="1">
                        <a:lnSpc>
                          <a:spcPct val="100000"/>
                        </a:lnSpc>
                        <a:spcBef>
                          <a:spcPct val="0"/>
                        </a:spcBef>
                        <a:spcAft>
                          <a:spcPct val="0"/>
                        </a:spcAft>
                        <a:buClrTx/>
                        <a:buSzTx/>
                        <a:buFontTx/>
                        <a:buNone/>
                        <a:tabLst>
                          <a:tab pos="558800" algn="l"/>
                          <a:tab pos="558800" algn="l"/>
                          <a:tab pos="558800" algn="l"/>
                        </a:tabLst>
                      </a:pPr>
                      <a:r>
                        <a:rPr kumimoji="0" lang="en-US" sz="3600" b="0" i="0" u="none" strike="noStrike" cap="none" normalizeH="0" baseline="0">
                          <a:ln>
                            <a:noFill/>
                          </a:ln>
                          <a:solidFill>
                            <a:srgbClr val="FAF9E7"/>
                          </a:solidFill>
                          <a:effectLst/>
                          <a:latin typeface="Gill Sans" charset="0"/>
                          <a:ea typeface="Heiti TC Light" charset="0"/>
                          <a:cs typeface="Heiti TC Light" charset="0"/>
                          <a:sym typeface="Gill Sans" charset="0"/>
                        </a:rPr>
                        <a:t>the sound of the word </a:t>
                      </a:r>
                      <a:r>
                        <a:rPr kumimoji="0" lang="ja-JP" altLang="en-US" sz="3600" b="0" i="0" u="none" strike="noStrike" cap="none" normalizeH="0" baseline="0">
                          <a:ln>
                            <a:noFill/>
                          </a:ln>
                          <a:solidFill>
                            <a:srgbClr val="FAF9E7"/>
                          </a:solidFill>
                          <a:effectLst/>
                          <a:latin typeface="Arial"/>
                          <a:ea typeface="Heiti TC Light" charset="0"/>
                          <a:cs typeface="Heiti TC Light" charset="0"/>
                          <a:sym typeface="Gill Sans" charset="0"/>
                        </a:rPr>
                        <a:t>“</a:t>
                      </a:r>
                      <a:r>
                        <a:rPr kumimoji="0" lang="en-US" sz="3600" b="0" i="0" u="none" strike="noStrike" cap="none" normalizeH="0" baseline="0">
                          <a:ln>
                            <a:noFill/>
                          </a:ln>
                          <a:solidFill>
                            <a:srgbClr val="FAF9E7"/>
                          </a:solidFill>
                          <a:effectLst/>
                          <a:latin typeface="Gill Sans" charset="0"/>
                          <a:ea typeface="Heiti TC Light" charset="0"/>
                          <a:cs typeface="Heiti TC Light" charset="0"/>
                          <a:sym typeface="Gill Sans" charset="0"/>
                        </a:rPr>
                        <a:t>whine</a:t>
                      </a:r>
                      <a:r>
                        <a:rPr kumimoji="0" lang="ja-JP" altLang="en-US" sz="3600" b="0" i="0" u="none" strike="noStrike" cap="none" normalizeH="0" baseline="0">
                          <a:ln>
                            <a:noFill/>
                          </a:ln>
                          <a:solidFill>
                            <a:srgbClr val="FAF9E7"/>
                          </a:solidFill>
                          <a:effectLst/>
                          <a:latin typeface="Arial"/>
                          <a:ea typeface="Heiti TC Light" charset="0"/>
                          <a:cs typeface="Heiti TC Light" charset="0"/>
                          <a:sym typeface="Gill Sans" charset="0"/>
                        </a:rPr>
                        <a:t>”</a:t>
                      </a:r>
                      <a:endParaRPr kumimoji="0" lang="en-US" sz="3600" b="0" i="0" u="none" strike="noStrike" cap="none" normalizeH="0" baseline="0">
                        <a:ln>
                          <a:noFill/>
                        </a:ln>
                        <a:solidFill>
                          <a:srgbClr val="FAF9E7"/>
                        </a:solidFill>
                        <a:effectLst/>
                        <a:latin typeface="Gill Sans" charset="0"/>
                        <a:ea typeface="Heiti TC Light" charset="0"/>
                        <a:cs typeface="Heiti TC Light" charset="0"/>
                        <a:sym typeface="Gill Sans" charset="0"/>
                      </a:endParaRPr>
                    </a:p>
                  </a:txBody>
                  <a:tcPr marL="38100" marR="38100" marT="38100" marB="38100" anchor="ctr" horzOverflow="overflow">
                    <a:lnL w="76200" cap="flat" cmpd="sng" algn="ctr">
                      <a:solidFill>
                        <a:srgbClr val="FAF9E7"/>
                      </a:solidFill>
                      <a:prstDash val="solid"/>
                      <a:round/>
                      <a:headEnd type="none" w="med" len="med"/>
                      <a:tailEnd type="none" w="med" len="med"/>
                    </a:lnL>
                    <a:lnR w="76200" cap="flat" cmpd="sng" algn="ctr">
                      <a:solidFill>
                        <a:srgbClr val="FAF9E7"/>
                      </a:solidFill>
                      <a:prstDash val="solid"/>
                      <a:round/>
                      <a:headEnd type="none" w="med" len="med"/>
                      <a:tailEnd type="none" w="med" len="med"/>
                    </a:lnR>
                    <a:lnT w="76200" cap="flat" cmpd="sng" algn="ctr">
                      <a:solidFill>
                        <a:srgbClr val="FAF9E7"/>
                      </a:solidFill>
                      <a:prstDash val="solid"/>
                      <a:round/>
                      <a:headEnd type="none" w="med" len="med"/>
                      <a:tailEnd type="none" w="med" len="med"/>
                    </a:lnT>
                    <a:lnB w="76200" cap="flat" cmpd="sng" algn="ctr">
                      <a:solidFill>
                        <a:srgbClr val="FAF9E7"/>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558800" algn="l"/>
                          <a:tab pos="558800" algn="l"/>
                          <a:tab pos="558800" algn="l"/>
                        </a:tabLst>
                      </a:pPr>
                      <a:r>
                        <a:rPr kumimoji="0" lang="en-US" sz="3600" b="0" i="0" u="none" strike="noStrike" cap="none" normalizeH="0" baseline="0" dirty="0">
                          <a:ln>
                            <a:noFill/>
                          </a:ln>
                          <a:solidFill>
                            <a:srgbClr val="72A74E"/>
                          </a:solidFill>
                          <a:effectLst/>
                          <a:latin typeface="Gill Sans" charset="0"/>
                          <a:ea typeface="Heiti TC Light" charset="0"/>
                          <a:cs typeface="Heiti TC Light" charset="0"/>
                          <a:sym typeface="Gill Sans" charset="0"/>
                        </a:rPr>
                        <a:t>signified:</a:t>
                      </a:r>
                    </a:p>
                    <a:p>
                      <a:pPr marL="0" marR="0" lvl="0" indent="0" algn="ctr" defTabSz="914400" rtl="0" eaLnBrk="1" fontAlgn="base" latinLnBrk="0" hangingPunct="1">
                        <a:lnSpc>
                          <a:spcPct val="100000"/>
                        </a:lnSpc>
                        <a:spcBef>
                          <a:spcPct val="0"/>
                        </a:spcBef>
                        <a:spcAft>
                          <a:spcPct val="0"/>
                        </a:spcAft>
                        <a:buClrTx/>
                        <a:buSzTx/>
                        <a:buFontTx/>
                        <a:buNone/>
                        <a:tabLst>
                          <a:tab pos="558800" algn="l"/>
                          <a:tab pos="558800" algn="l"/>
                          <a:tab pos="558800" algn="l"/>
                        </a:tabLst>
                      </a:pPr>
                      <a:endParaRPr kumimoji="0" lang="en-US" sz="3600" b="0" i="0" u="none" strike="noStrike" cap="none" normalizeH="0" baseline="0" dirty="0">
                        <a:ln>
                          <a:noFill/>
                        </a:ln>
                        <a:solidFill>
                          <a:srgbClr val="72A74E"/>
                        </a:solidFill>
                        <a:effectLst/>
                        <a:latin typeface="Gill Sans" charset="0"/>
                        <a:ea typeface="Heiti TC Light" charset="0"/>
                        <a:cs typeface="Heiti TC Light" charset="0"/>
                        <a:sym typeface="Gill Sans" charset="0"/>
                      </a:endParaRPr>
                    </a:p>
                    <a:p>
                      <a:pPr marL="0" marR="0" lvl="0" indent="0" algn="ctr" defTabSz="914400" rtl="0" eaLnBrk="1" fontAlgn="base" latinLnBrk="0" hangingPunct="1">
                        <a:lnSpc>
                          <a:spcPct val="100000"/>
                        </a:lnSpc>
                        <a:spcBef>
                          <a:spcPct val="0"/>
                        </a:spcBef>
                        <a:spcAft>
                          <a:spcPct val="0"/>
                        </a:spcAft>
                        <a:buClrTx/>
                        <a:buSzTx/>
                        <a:buFontTx/>
                        <a:buNone/>
                        <a:tabLst>
                          <a:tab pos="558800" algn="l"/>
                          <a:tab pos="558800" algn="l"/>
                          <a:tab pos="558800" algn="l"/>
                        </a:tabLst>
                      </a:pPr>
                      <a:r>
                        <a:rPr kumimoji="0" lang="ja-JP" altLang="en-US" sz="3600" b="0" i="0" u="none" strike="noStrike" cap="none" normalizeH="0" baseline="0" dirty="0">
                          <a:ln>
                            <a:noFill/>
                          </a:ln>
                          <a:solidFill>
                            <a:srgbClr val="FAF9E7"/>
                          </a:solidFill>
                          <a:effectLst/>
                          <a:latin typeface="Arial"/>
                          <a:ea typeface="Heiti TC Light" charset="0"/>
                          <a:cs typeface="Heiti TC Light" charset="0"/>
                          <a:sym typeface="Gill Sans" charset="0"/>
                        </a:rPr>
                        <a:t>“</a:t>
                      </a:r>
                      <a:r>
                        <a:rPr kumimoji="0" lang="en-US" sz="3600" b="0" i="0" u="none" strike="noStrike" cap="none" normalizeH="0" baseline="0" dirty="0">
                          <a:ln>
                            <a:noFill/>
                          </a:ln>
                          <a:solidFill>
                            <a:srgbClr val="FAF9E7"/>
                          </a:solidFill>
                          <a:effectLst/>
                          <a:latin typeface="Gill Sans" charset="0"/>
                          <a:ea typeface="Heiti TC Light" charset="0"/>
                          <a:cs typeface="Heiti TC Light" charset="0"/>
                          <a:sym typeface="Gill Sans" charset="0"/>
                        </a:rPr>
                        <a:t>wine</a:t>
                      </a:r>
                      <a:r>
                        <a:rPr kumimoji="0" lang="ja-JP" altLang="en-US" sz="3600" b="0" i="0" u="none" strike="noStrike" cap="none" normalizeH="0" baseline="0" dirty="0">
                          <a:ln>
                            <a:noFill/>
                          </a:ln>
                          <a:solidFill>
                            <a:srgbClr val="FAF9E7"/>
                          </a:solidFill>
                          <a:effectLst/>
                          <a:latin typeface="Arial"/>
                          <a:ea typeface="Heiti TC Light" charset="0"/>
                          <a:cs typeface="Heiti TC Light" charset="0"/>
                          <a:sym typeface="Gill Sans" charset="0"/>
                        </a:rPr>
                        <a:t>”</a:t>
                      </a:r>
                      <a:endParaRPr kumimoji="0" lang="en-US" sz="3600" b="0" i="0" u="none" strike="noStrike" cap="none" normalizeH="0" baseline="0" dirty="0">
                        <a:ln>
                          <a:noFill/>
                        </a:ln>
                        <a:solidFill>
                          <a:srgbClr val="FAF9E7"/>
                        </a:solidFill>
                        <a:effectLst/>
                        <a:latin typeface="Gill Sans" charset="0"/>
                        <a:ea typeface="Heiti TC Light" charset="0"/>
                        <a:cs typeface="Heiti TC Light" charset="0"/>
                        <a:sym typeface="Gill Sans" charset="0"/>
                      </a:endParaRPr>
                    </a:p>
                  </a:txBody>
                  <a:tcPr marL="38100" marR="38100" marT="38100" marB="38100" anchor="ctr" horzOverflow="overflow">
                    <a:lnL w="76200" cap="flat" cmpd="sng" algn="ctr">
                      <a:solidFill>
                        <a:srgbClr val="FAF9E7"/>
                      </a:solidFill>
                      <a:prstDash val="solid"/>
                      <a:round/>
                      <a:headEnd type="none" w="med" len="med"/>
                      <a:tailEnd type="none" w="med" len="med"/>
                    </a:lnL>
                    <a:lnR w="76200" cap="flat" cmpd="sng" algn="ctr">
                      <a:solidFill>
                        <a:srgbClr val="FAF9E7"/>
                      </a:solidFill>
                      <a:prstDash val="solid"/>
                      <a:round/>
                      <a:headEnd type="none" w="med" len="med"/>
                      <a:tailEnd type="none" w="med" len="med"/>
                    </a:lnR>
                    <a:lnT w="76200" cap="flat" cmpd="sng" algn="ctr">
                      <a:solidFill>
                        <a:srgbClr val="FAF9E7"/>
                      </a:solidFill>
                      <a:prstDash val="solid"/>
                      <a:round/>
                      <a:headEnd type="none" w="med" len="med"/>
                      <a:tailEnd type="none" w="med" len="med"/>
                    </a:lnT>
                    <a:lnB w="76200" cap="flat" cmpd="sng" algn="ctr">
                      <a:solidFill>
                        <a:srgbClr val="FAF9E7"/>
                      </a:solidFill>
                      <a:prstDash val="solid"/>
                      <a:round/>
                      <a:headEnd type="none" w="med" len="med"/>
                      <a:tailEnd type="none" w="med" len="med"/>
                    </a:lnB>
                    <a:lnTlToBr>
                      <a:noFill/>
                    </a:lnTlToBr>
                    <a:lnBlToTr>
                      <a:noFill/>
                    </a:lnBlToTr>
                    <a:noFill/>
                  </a:tcPr>
                </a:tc>
              </a:tr>
            </a:tbl>
          </a:graphicData>
        </a:graphic>
      </p:graphicFrame>
      <p:pic>
        <p:nvPicPr>
          <p:cNvPr id="28684" name="Picture 1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23000" y="685800"/>
            <a:ext cx="2971800" cy="3309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pic>
      <p:pic>
        <p:nvPicPr>
          <p:cNvPr id="28685" name="Picture 16"/>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454150" y="609600"/>
            <a:ext cx="2273300" cy="340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pic>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9194800" y="6654800"/>
            <a:ext cx="812800" cy="812800"/>
          </a:xfrm>
          <a:prstGeom prst="rect">
            <a:avLst/>
          </a:prstGeom>
        </p:spPr>
      </p:pic>
    </p:spTree>
  </p:cSld>
  <p:clrMapOvr>
    <a:masterClrMapping/>
  </p:clrMapOvr>
  <p:transition xmlns:p14="http://schemas.microsoft.com/office/powerpoint/2010/main" advTm="24827"/>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10.xml.rels><?xml version="1.0" encoding="UTF-8" standalone="yes"?>
<Relationships xmlns="http://schemas.openxmlformats.org/package/2006/relationships"><Relationship Id="rId1" Type="http://schemas.openxmlformats.org/officeDocument/2006/relationships/image" Target="../media/image1.jpeg"/></Relationships>
</file>

<file path=ppt/theme/_rels/theme11.xml.rels><?xml version="1.0" encoding="UTF-8" standalone="yes"?>
<Relationships xmlns="http://schemas.openxmlformats.org/package/2006/relationships"><Relationship Id="rId1" Type="http://schemas.openxmlformats.org/officeDocument/2006/relationships/image" Target="../media/image1.jpeg"/></Relationships>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_rels/theme3.xml.rels><?xml version="1.0" encoding="UTF-8" standalone="yes"?>
<Relationships xmlns="http://schemas.openxmlformats.org/package/2006/relationships"><Relationship Id="rId1" Type="http://schemas.openxmlformats.org/officeDocument/2006/relationships/image" Target="../media/image1.jpeg"/></Relationships>
</file>

<file path=ppt/theme/_rels/theme4.xml.rels><?xml version="1.0" encoding="UTF-8" standalone="yes"?>
<Relationships xmlns="http://schemas.openxmlformats.org/package/2006/relationships"><Relationship Id="rId1" Type="http://schemas.openxmlformats.org/officeDocument/2006/relationships/image" Target="../media/image1.jpeg"/></Relationships>
</file>

<file path=ppt/theme/_rels/theme5.xml.rels><?xml version="1.0" encoding="UTF-8" standalone="yes"?>
<Relationships xmlns="http://schemas.openxmlformats.org/package/2006/relationships"><Relationship Id="rId1" Type="http://schemas.openxmlformats.org/officeDocument/2006/relationships/image" Target="../media/image1.jpeg"/></Relationships>
</file>

<file path=ppt/theme/_rels/theme6.xml.rels><?xml version="1.0" encoding="UTF-8" standalone="yes"?>
<Relationships xmlns="http://schemas.openxmlformats.org/package/2006/relationships"><Relationship Id="rId1" Type="http://schemas.openxmlformats.org/officeDocument/2006/relationships/image" Target="../media/image1.jpeg"/></Relationships>
</file>

<file path=ppt/theme/_rels/theme7.xml.rels><?xml version="1.0" encoding="UTF-8" standalone="yes"?>
<Relationships xmlns="http://schemas.openxmlformats.org/package/2006/relationships"><Relationship Id="rId1" Type="http://schemas.openxmlformats.org/officeDocument/2006/relationships/image" Target="../media/image1.jpeg"/></Relationships>
</file>

<file path=ppt/theme/_rels/theme8.xml.rels><?xml version="1.0" encoding="UTF-8" standalone="yes"?>
<Relationships xmlns="http://schemas.openxmlformats.org/package/2006/relationships"><Relationship Id="rId1" Type="http://schemas.openxmlformats.org/officeDocument/2006/relationships/image" Target="../media/image1.jpeg"/></Relationships>
</file>

<file path=ppt/theme/_rels/theme9.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Title &amp; Subtitle">
  <a:themeElements>
    <a:clrScheme name="">
      <a:dk1>
        <a:srgbClr val="000000"/>
      </a:dk1>
      <a:lt1>
        <a:srgbClr val="FFFFFF"/>
      </a:lt1>
      <a:dk2>
        <a:srgbClr val="000000"/>
      </a:dk2>
      <a:lt2>
        <a:srgbClr val="000000"/>
      </a:lt2>
      <a:accent1>
        <a:srgbClr val="FFFFFF"/>
      </a:accent1>
      <a:accent2>
        <a:srgbClr val="333399"/>
      </a:accent2>
      <a:accent3>
        <a:srgbClr val="FFFFFF"/>
      </a:accent3>
      <a:accent4>
        <a:srgbClr val="000000"/>
      </a:accent4>
      <a:accent5>
        <a:srgbClr val="FFFFFF"/>
      </a:accent5>
      <a:accent6>
        <a:srgbClr val="2D2D8A"/>
      </a:accent6>
      <a:hlink>
        <a:srgbClr val="009999"/>
      </a:hlink>
      <a:folHlink>
        <a:srgbClr val="99CC00"/>
      </a:folHlink>
    </a:clrScheme>
    <a:fontScheme name="Title &amp; Subtitle">
      <a:majorFont>
        <a:latin typeface="Gill Sans"/>
        <a:ea typeface="Heiti TC Light"/>
        <a:cs typeface="Heiti TC Light"/>
      </a:majorFont>
      <a:minorFont>
        <a:latin typeface="Gill Sans"/>
        <a:ea typeface="Heiti TC Light"/>
        <a:cs typeface="Heiti TC Light"/>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lnDef>
  </a:objectDefaults>
  <a:extraClrSchemeLst>
    <a:extraClrScheme>
      <a:clrScheme name="Title &amp; Subtitl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10.xml><?xml version="1.0" encoding="utf-8"?>
<a:theme xmlns:a="http://schemas.openxmlformats.org/drawingml/2006/main" name="Title &amp; Bullets - Right">
  <a:themeElements>
    <a:clrScheme name="Title &amp; Bullets - Righ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Title &amp; Bullets - Right">
      <a:majorFont>
        <a:latin typeface="Gill Sans"/>
        <a:ea typeface="Heiti TC Light"/>
        <a:cs typeface="Heiti TC Light"/>
      </a:majorFont>
      <a:minorFont>
        <a:latin typeface="Gill Sans"/>
        <a:ea typeface="Heiti TC Light"/>
        <a:cs typeface="Heiti TC Light"/>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lnDef>
  </a:objectDefaults>
  <a:extraClrSchemeLst>
    <a:extraClrScheme>
      <a:clrScheme name="Title &amp; Bullets - Righ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11.xml><?xml version="1.0" encoding="utf-8"?>
<a:theme xmlns:a="http://schemas.openxmlformats.org/drawingml/2006/main" name="Title, Bullets &amp; Photo">
  <a:themeElements>
    <a:clrScheme name="">
      <a:dk1>
        <a:srgbClr val="000000"/>
      </a:dk1>
      <a:lt1>
        <a:srgbClr val="E5E5E5"/>
      </a:lt1>
      <a:dk2>
        <a:srgbClr val="000000"/>
      </a:dk2>
      <a:lt2>
        <a:srgbClr val="808080"/>
      </a:lt2>
      <a:accent1>
        <a:srgbClr val="BBE0E3"/>
      </a:accent1>
      <a:accent2>
        <a:srgbClr val="333399"/>
      </a:accent2>
      <a:accent3>
        <a:srgbClr val="F0F0F0"/>
      </a:accent3>
      <a:accent4>
        <a:srgbClr val="000000"/>
      </a:accent4>
      <a:accent5>
        <a:srgbClr val="DAEDEF"/>
      </a:accent5>
      <a:accent6>
        <a:srgbClr val="2D2D8A"/>
      </a:accent6>
      <a:hlink>
        <a:srgbClr val="009999"/>
      </a:hlink>
      <a:folHlink>
        <a:srgbClr val="99CC00"/>
      </a:folHlink>
    </a:clrScheme>
    <a:fontScheme name="Title, Bullets &amp; Photo">
      <a:majorFont>
        <a:latin typeface="Gill Sans"/>
        <a:ea typeface="Heiti TC Light"/>
        <a:cs typeface="Heiti TC Light"/>
      </a:majorFont>
      <a:minorFont>
        <a:latin typeface="Gill Sans"/>
        <a:ea typeface="Heiti TC Light"/>
        <a:cs typeface="Heiti TC Light"/>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lnDef>
  </a:objectDefaults>
  <a:extraClrSchemeLst>
    <a:extraClrScheme>
      <a:clrScheme name="Title, Bullets &amp; Phot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1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Title &amp; Bullets">
  <a:themeElements>
    <a:clrScheme name="Title &amp; Bullet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Title &amp; Bullets">
      <a:majorFont>
        <a:latin typeface="Gill Sans"/>
        <a:ea typeface="Heiti TC Light"/>
        <a:cs typeface="Heiti TC Light"/>
      </a:majorFont>
      <a:minorFont>
        <a:latin typeface="Gill Sans"/>
        <a:ea typeface="Heiti TC Light"/>
        <a:cs typeface="Heiti TC Light"/>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lnDef>
  </a:objectDefaults>
  <a:extraClrSchemeLst>
    <a:extraClrScheme>
      <a:clrScheme name="Title &amp; Bullet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Title - Center">
  <a:themeElements>
    <a:clrScheme name="Title - Center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Title - Center">
      <a:majorFont>
        <a:latin typeface="Gill Sans"/>
        <a:ea typeface="Heiti TC Light"/>
        <a:cs typeface="Heiti TC Light"/>
      </a:majorFont>
      <a:minorFont>
        <a:latin typeface="Gill Sans"/>
        <a:ea typeface="Heiti TC Light"/>
        <a:cs typeface="Heiti TC Light"/>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lnDef>
  </a:objectDefaults>
  <a:extraClrSchemeLst>
    <a:extraClrScheme>
      <a:clrScheme name="Title - Center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Bullets">
  <a:themeElements>
    <a:clrScheme name="Bullet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ullets">
      <a:majorFont>
        <a:latin typeface="Gill Sans"/>
        <a:ea typeface="Heiti TC Light"/>
        <a:cs typeface="Heiti TC Light"/>
      </a:majorFont>
      <a:minorFont>
        <a:latin typeface="Gill Sans"/>
        <a:ea typeface="Heiti TC Light"/>
        <a:cs typeface="Heiti TC Light"/>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lnDef>
  </a:objectDefaults>
  <a:extraClrSchemeLst>
    <a:extraClrScheme>
      <a:clrScheme name="Bullet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Photo - Horizontal">
  <a:themeElements>
    <a:clrScheme name="">
      <a:dk1>
        <a:srgbClr val="000000"/>
      </a:dk1>
      <a:lt1>
        <a:srgbClr val="E5E5E5"/>
      </a:lt1>
      <a:dk2>
        <a:srgbClr val="000000"/>
      </a:dk2>
      <a:lt2>
        <a:srgbClr val="808080"/>
      </a:lt2>
      <a:accent1>
        <a:srgbClr val="BBE0E3"/>
      </a:accent1>
      <a:accent2>
        <a:srgbClr val="333399"/>
      </a:accent2>
      <a:accent3>
        <a:srgbClr val="F0F0F0"/>
      </a:accent3>
      <a:accent4>
        <a:srgbClr val="000000"/>
      </a:accent4>
      <a:accent5>
        <a:srgbClr val="DAEDEF"/>
      </a:accent5>
      <a:accent6>
        <a:srgbClr val="2D2D8A"/>
      </a:accent6>
      <a:hlink>
        <a:srgbClr val="009999"/>
      </a:hlink>
      <a:folHlink>
        <a:srgbClr val="99CC00"/>
      </a:folHlink>
    </a:clrScheme>
    <a:fontScheme name="Photo - Horizontal">
      <a:majorFont>
        <a:latin typeface="Gill Sans"/>
        <a:ea typeface="Heiti TC Light"/>
        <a:cs typeface="Heiti TC Light"/>
      </a:majorFont>
      <a:minorFont>
        <a:latin typeface="Gill Sans"/>
        <a:ea typeface="Heiti TC Light"/>
        <a:cs typeface="Heiti TC Light"/>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lnDef>
  </a:objectDefaults>
  <a:extraClrSchemeLst>
    <a:extraClrScheme>
      <a:clrScheme name="Photo - Horizontal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Photo - Vertical">
  <a:themeElements>
    <a:clrScheme name="">
      <a:dk1>
        <a:srgbClr val="000000"/>
      </a:dk1>
      <a:lt1>
        <a:srgbClr val="E5E5E5"/>
      </a:lt1>
      <a:dk2>
        <a:srgbClr val="000000"/>
      </a:dk2>
      <a:lt2>
        <a:srgbClr val="808080"/>
      </a:lt2>
      <a:accent1>
        <a:srgbClr val="BBE0E3"/>
      </a:accent1>
      <a:accent2>
        <a:srgbClr val="333399"/>
      </a:accent2>
      <a:accent3>
        <a:srgbClr val="F0F0F0"/>
      </a:accent3>
      <a:accent4>
        <a:srgbClr val="000000"/>
      </a:accent4>
      <a:accent5>
        <a:srgbClr val="DAEDEF"/>
      </a:accent5>
      <a:accent6>
        <a:srgbClr val="2D2D8A"/>
      </a:accent6>
      <a:hlink>
        <a:srgbClr val="009999"/>
      </a:hlink>
      <a:folHlink>
        <a:srgbClr val="99CC00"/>
      </a:folHlink>
    </a:clrScheme>
    <a:fontScheme name="Photo - Vertical">
      <a:majorFont>
        <a:latin typeface="Gill Sans"/>
        <a:ea typeface="Heiti TC Light"/>
        <a:cs typeface="Heiti TC Light"/>
      </a:majorFont>
      <a:minorFont>
        <a:latin typeface="Gill Sans"/>
        <a:ea typeface="Heiti TC Light"/>
        <a:cs typeface="Heiti TC Light"/>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lnDef>
  </a:objectDefaults>
  <a:extraClrSchemeLst>
    <a:extraClrScheme>
      <a:clrScheme name="Photo - Vertical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Title - Top">
  <a:themeElements>
    <a:clrScheme name="Title - Top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Title - Top">
      <a:majorFont>
        <a:latin typeface="Gill Sans"/>
        <a:ea typeface="Heiti TC Light"/>
        <a:cs typeface="Heiti TC Light"/>
      </a:majorFont>
      <a:minorFont>
        <a:latin typeface="Gill Sans"/>
        <a:ea typeface="Heiti TC Light"/>
        <a:cs typeface="Heiti TC Light"/>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lnDef>
  </a:objectDefaults>
  <a:extraClrSchemeLst>
    <a:extraClrScheme>
      <a:clrScheme name="Title - Top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8.xml><?xml version="1.0" encoding="utf-8"?>
<a:theme xmlns:a="http://schemas.openxmlformats.org/drawingml/2006/main" name="Blank">
  <a:themeElements>
    <a:clrScheme name="Blank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a:majorFont>
        <a:latin typeface="Gill Sans"/>
        <a:ea typeface="Heiti TC Light"/>
        <a:cs typeface="Heiti TC Light"/>
      </a:majorFont>
      <a:minorFont>
        <a:latin typeface="Gill Sans"/>
        <a:ea typeface="Heiti TC Light"/>
        <a:cs typeface="Heiti TC Light"/>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lnDef>
  </a:objectDefaults>
  <a:extraClrSchemeLst>
    <a:extraClrScheme>
      <a:clrScheme name="Blank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9.xml><?xml version="1.0" encoding="utf-8"?>
<a:theme xmlns:a="http://schemas.openxmlformats.org/drawingml/2006/main" name="Title &amp; Bullets - Left">
  <a:themeElements>
    <a:clrScheme name="Title &amp; Bullets - Lef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Title &amp; Bullets - Left">
      <a:majorFont>
        <a:latin typeface="Gill Sans"/>
        <a:ea typeface="Heiti TC Light"/>
        <a:cs typeface="Heiti TC Light"/>
      </a:majorFont>
      <a:minorFont>
        <a:latin typeface="Gill Sans"/>
        <a:ea typeface="Heiti TC Light"/>
        <a:cs typeface="Heiti TC Light"/>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lnDef>
  </a:objectDefaults>
  <a:extraClrSchemeLst>
    <a:extraClrScheme>
      <a:clrScheme name="Title &amp; Bullets - Lef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docProps/app.xml><?xml version="1.0" encoding="utf-8"?>
<Properties xmlns="http://schemas.openxmlformats.org/officeDocument/2006/extended-properties" xmlns:vt="http://schemas.openxmlformats.org/officeDocument/2006/docPropsVTypes">
  <TotalTime>40</TotalTime>
  <Pages>0</Pages>
  <Words>729</Words>
  <Characters>0</Characters>
  <Application>Microsoft Macintosh PowerPoint</Application>
  <PresentationFormat>Custom</PresentationFormat>
  <Lines>0</Lines>
  <Paragraphs>79</Paragraphs>
  <Slides>14</Slides>
  <Notes>12</Notes>
  <HiddenSlides>0</HiddenSlides>
  <MMClips>12</MMClips>
  <ScaleCrop>false</ScaleCrop>
  <HeadingPairs>
    <vt:vector size="4" baseType="variant">
      <vt:variant>
        <vt:lpstr>Theme</vt:lpstr>
      </vt:variant>
      <vt:variant>
        <vt:i4>11</vt:i4>
      </vt:variant>
      <vt:variant>
        <vt:lpstr>Slide Titles</vt:lpstr>
      </vt:variant>
      <vt:variant>
        <vt:i4>14</vt:i4>
      </vt:variant>
    </vt:vector>
  </HeadingPairs>
  <TitlesOfParts>
    <vt:vector size="25" baseType="lpstr">
      <vt:lpstr>Title &amp; Subtitle</vt:lpstr>
      <vt:lpstr>Title &amp; Bullets</vt:lpstr>
      <vt:lpstr>Title - Center</vt:lpstr>
      <vt:lpstr>Bullets</vt:lpstr>
      <vt:lpstr>Photo - Horizontal</vt:lpstr>
      <vt:lpstr>Photo - Vertical</vt:lpstr>
      <vt:lpstr>Title - Top</vt:lpstr>
      <vt:lpstr>Blank</vt:lpstr>
      <vt:lpstr>Title &amp; Bullets - Left</vt:lpstr>
      <vt:lpstr>Title &amp; Bullets - Right</vt:lpstr>
      <vt:lpstr>Title, Bullets &amp; Photo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cp:keywords/>
  <dc:description/>
  <cp:lastModifiedBy>Jonathan Gabel</cp:lastModifiedBy>
  <cp:revision>4</cp:revision>
  <dcterms:modified xsi:type="dcterms:W3CDTF">2012-09-25T19:05:30Z</dcterms:modified>
</cp:coreProperties>
</file>